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6" r:id="rId2"/>
    <p:sldId id="374" r:id="rId3"/>
    <p:sldId id="587" r:id="rId4"/>
    <p:sldId id="623" r:id="rId5"/>
    <p:sldId id="336" r:id="rId6"/>
    <p:sldId id="588" r:id="rId7"/>
    <p:sldId id="549" r:id="rId8"/>
    <p:sldId id="624" r:id="rId9"/>
    <p:sldId id="299" r:id="rId10"/>
    <p:sldId id="333" r:id="rId11"/>
    <p:sldId id="261" r:id="rId12"/>
    <p:sldId id="263" r:id="rId13"/>
    <p:sldId id="269" r:id="rId14"/>
    <p:sldId id="270" r:id="rId15"/>
    <p:sldId id="271" r:id="rId16"/>
    <p:sldId id="324" r:id="rId17"/>
    <p:sldId id="616" r:id="rId18"/>
    <p:sldId id="279" r:id="rId19"/>
    <p:sldId id="280" r:id="rId20"/>
    <p:sldId id="281" r:id="rId21"/>
    <p:sldId id="617" r:id="rId22"/>
    <p:sldId id="287" r:id="rId23"/>
    <p:sldId id="288" r:id="rId24"/>
    <p:sldId id="289" r:id="rId25"/>
    <p:sldId id="599" r:id="rId26"/>
    <p:sldId id="375" r:id="rId27"/>
    <p:sldId id="377" r:id="rId28"/>
    <p:sldId id="601" r:id="rId29"/>
    <p:sldId id="602" r:id="rId30"/>
    <p:sldId id="603" r:id="rId31"/>
    <p:sldId id="381" r:id="rId32"/>
    <p:sldId id="604" r:id="rId33"/>
    <p:sldId id="383" r:id="rId34"/>
    <p:sldId id="384" r:id="rId35"/>
    <p:sldId id="385" r:id="rId36"/>
    <p:sldId id="605" r:id="rId37"/>
    <p:sldId id="606" r:id="rId38"/>
    <p:sldId id="607" r:id="rId39"/>
    <p:sldId id="608" r:id="rId40"/>
    <p:sldId id="609" r:id="rId41"/>
    <p:sldId id="610" r:id="rId42"/>
    <p:sldId id="611" r:id="rId43"/>
    <p:sldId id="612" r:id="rId44"/>
    <p:sldId id="394" r:id="rId45"/>
    <p:sldId id="395" r:id="rId46"/>
    <p:sldId id="396" r:id="rId47"/>
    <p:sldId id="397" r:id="rId48"/>
    <p:sldId id="398" r:id="rId49"/>
    <p:sldId id="399" r:id="rId50"/>
    <p:sldId id="400" r:id="rId51"/>
    <p:sldId id="401" r:id="rId52"/>
    <p:sldId id="442" r:id="rId53"/>
    <p:sldId id="402" r:id="rId54"/>
    <p:sldId id="441" r:id="rId55"/>
    <p:sldId id="403" r:id="rId56"/>
    <p:sldId id="613" r:id="rId57"/>
    <p:sldId id="405" r:id="rId58"/>
    <p:sldId id="406" r:id="rId59"/>
    <p:sldId id="407" r:id="rId60"/>
    <p:sldId id="408" r:id="rId61"/>
    <p:sldId id="409" r:id="rId62"/>
    <p:sldId id="410" r:id="rId63"/>
    <p:sldId id="411" r:id="rId64"/>
    <p:sldId id="412" r:id="rId65"/>
    <p:sldId id="413" r:id="rId66"/>
    <p:sldId id="414" r:id="rId67"/>
    <p:sldId id="415" r:id="rId68"/>
    <p:sldId id="614" r:id="rId69"/>
    <p:sldId id="417" r:id="rId70"/>
    <p:sldId id="615" r:id="rId71"/>
    <p:sldId id="589" r:id="rId72"/>
    <p:sldId id="404" r:id="rId73"/>
    <p:sldId id="264" r:id="rId74"/>
    <p:sldId id="265" r:id="rId75"/>
    <p:sldId id="266" r:id="rId76"/>
    <p:sldId id="596" r:id="rId77"/>
    <p:sldId id="260" r:id="rId78"/>
    <p:sldId id="597" r:id="rId79"/>
    <p:sldId id="262" r:id="rId80"/>
    <p:sldId id="267" r:id="rId81"/>
    <p:sldId id="272" r:id="rId82"/>
    <p:sldId id="598" r:id="rId83"/>
    <p:sldId id="618" r:id="rId84"/>
    <p:sldId id="619" r:id="rId85"/>
    <p:sldId id="620" r:id="rId86"/>
    <p:sldId id="622" r:id="rId87"/>
    <p:sldId id="625" r:id="rId88"/>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08F5415-A49F-4D3E-AE4E-13749B66732D}">
          <p14:sldIdLst/>
        </p14:section>
        <p14:section name="既定のセクション" id="{01DE5AE2-EFE6-4AA6-BE6C-026086466BB7}">
          <p14:sldIdLst>
            <p14:sldId id="256"/>
            <p14:sldId id="374"/>
            <p14:sldId id="587"/>
            <p14:sldId id="623"/>
            <p14:sldId id="336"/>
            <p14:sldId id="588"/>
            <p14:sldId id="549"/>
            <p14:sldId id="624"/>
            <p14:sldId id="299"/>
            <p14:sldId id="333"/>
          </p14:sldIdLst>
        </p14:section>
        <p14:section name="演習" id="{DB40CD8A-2F87-42C9-BD58-2F9463351C22}">
          <p14:sldIdLst>
            <p14:sldId id="261"/>
            <p14:sldId id="263"/>
            <p14:sldId id="269"/>
            <p14:sldId id="270"/>
            <p14:sldId id="271"/>
            <p14:sldId id="324"/>
            <p14:sldId id="616"/>
            <p14:sldId id="279"/>
            <p14:sldId id="280"/>
            <p14:sldId id="281"/>
            <p14:sldId id="617"/>
            <p14:sldId id="287"/>
            <p14:sldId id="288"/>
            <p14:sldId id="289"/>
            <p14:sldId id="599"/>
            <p14:sldId id="375"/>
            <p14:sldId id="377"/>
            <p14:sldId id="601"/>
            <p14:sldId id="602"/>
            <p14:sldId id="603"/>
            <p14:sldId id="381"/>
            <p14:sldId id="604"/>
            <p14:sldId id="383"/>
            <p14:sldId id="384"/>
            <p14:sldId id="385"/>
            <p14:sldId id="605"/>
            <p14:sldId id="606"/>
            <p14:sldId id="607"/>
            <p14:sldId id="608"/>
            <p14:sldId id="609"/>
            <p14:sldId id="610"/>
            <p14:sldId id="611"/>
            <p14:sldId id="612"/>
            <p14:sldId id="394"/>
            <p14:sldId id="395"/>
            <p14:sldId id="396"/>
            <p14:sldId id="397"/>
            <p14:sldId id="398"/>
            <p14:sldId id="399"/>
            <p14:sldId id="400"/>
            <p14:sldId id="401"/>
            <p14:sldId id="442"/>
            <p14:sldId id="402"/>
            <p14:sldId id="441"/>
            <p14:sldId id="403"/>
            <p14:sldId id="613"/>
            <p14:sldId id="405"/>
            <p14:sldId id="406"/>
            <p14:sldId id="407"/>
            <p14:sldId id="408"/>
            <p14:sldId id="409"/>
            <p14:sldId id="410"/>
            <p14:sldId id="411"/>
            <p14:sldId id="412"/>
            <p14:sldId id="413"/>
            <p14:sldId id="414"/>
            <p14:sldId id="415"/>
            <p14:sldId id="614"/>
            <p14:sldId id="417"/>
            <p14:sldId id="615"/>
            <p14:sldId id="589"/>
            <p14:sldId id="404"/>
            <p14:sldId id="264"/>
            <p14:sldId id="265"/>
            <p14:sldId id="266"/>
            <p14:sldId id="596"/>
            <p14:sldId id="260"/>
            <p14:sldId id="597"/>
            <p14:sldId id="262"/>
            <p14:sldId id="267"/>
            <p14:sldId id="272"/>
            <p14:sldId id="598"/>
            <p14:sldId id="618"/>
            <p14:sldId id="619"/>
            <p14:sldId id="620"/>
            <p14:sldId id="622"/>
            <p14:sldId id="6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FF"/>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0" autoAdjust="0"/>
    <p:restoredTop sz="38943" autoAdjust="0"/>
  </p:normalViewPr>
  <p:slideViewPr>
    <p:cSldViewPr snapToGrid="0">
      <p:cViewPr varScale="1">
        <p:scale>
          <a:sx n="38" d="100"/>
          <a:sy n="38" d="100"/>
        </p:scale>
        <p:origin x="3714"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67BA4-DF06-49AC-9F5A-6E8363D6FD35}"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6F1FC4F9-A97A-45AB-89FB-7AF84C9A73E0}">
      <dgm:prSet/>
      <dgm:spPr/>
      <dgm:t>
        <a:bodyPr/>
        <a:lstStyle/>
        <a:p>
          <a:pPr rtl="0"/>
          <a:r>
            <a:rPr lang="ja-JP" altLang="en-US" dirty="0">
              <a:latin typeface="Meiryo UI" panose="020B0604030504040204" pitchFamily="50" charset="-128"/>
              <a:ea typeface="Meiryo UI" panose="020B0604030504040204" pitchFamily="50" charset="-128"/>
            </a:rPr>
            <a:t>演習コンソール画面</a:t>
          </a:r>
          <a:r>
            <a:rPr kumimoji="1" lang="ja-JP" b="1" dirty="0">
              <a:latin typeface="Meiryo UI" panose="020B0604030504040204" pitchFamily="50" charset="-128"/>
              <a:ea typeface="Meiryo UI" panose="020B0604030504040204" pitchFamily="50" charset="-128"/>
            </a:rPr>
            <a:t>の</a:t>
          </a:r>
          <a:r>
            <a:rPr kumimoji="1" lang="ja-JP" altLang="en-US" b="1" dirty="0">
              <a:latin typeface="Meiryo UI" panose="020B0604030504040204" pitchFamily="50" charset="-128"/>
              <a:ea typeface="Meiryo UI" panose="020B0604030504040204" pitchFamily="50" charset="-128"/>
            </a:rPr>
            <a:t>見方</a:t>
          </a:r>
          <a:endParaRPr lang="ja-JP" dirty="0">
            <a:latin typeface="Meiryo UI" panose="020B0604030504040204" pitchFamily="50" charset="-128"/>
            <a:ea typeface="Meiryo UI" panose="020B0604030504040204" pitchFamily="50" charset="-128"/>
          </a:endParaRPr>
        </a:p>
      </dgm:t>
    </dgm:pt>
    <dgm:pt modelId="{CD83BE39-6D1E-4AFC-8C9F-97BCCF649A4F}" type="par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06129EED-BC1D-470E-94D8-9900C0A37CB5}" type="sib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B3B74035-8FC1-485D-BD75-D4F5636B4312}">
      <dgm:prSet/>
      <dgm:spPr/>
      <dgm:t>
        <a:bodyPr/>
        <a:lstStyle/>
        <a:p>
          <a:pPr rtl="0"/>
          <a:r>
            <a:rPr lang="ja-JP" altLang="en-US" dirty="0">
              <a:latin typeface="Meiryo UI" panose="020B0604030504040204" pitchFamily="50" charset="-128"/>
              <a:ea typeface="Meiryo UI" panose="020B0604030504040204" pitchFamily="50" charset="-128"/>
            </a:rPr>
            <a:t>演習コンソール画面</a:t>
          </a:r>
          <a:r>
            <a:rPr kumimoji="1" lang="ja-JP" altLang="en-US" b="1" dirty="0">
              <a:latin typeface="Meiryo UI" panose="020B0604030504040204" pitchFamily="50" charset="-128"/>
              <a:ea typeface="Meiryo UI" panose="020B0604030504040204" pitchFamily="50" charset="-128"/>
            </a:rPr>
            <a:t>の使い方</a:t>
          </a:r>
          <a:endParaRPr lang="ja-JP" dirty="0">
            <a:latin typeface="Meiryo UI" panose="020B0604030504040204" pitchFamily="50" charset="-128"/>
            <a:ea typeface="Meiryo UI" panose="020B0604030504040204" pitchFamily="50" charset="-128"/>
          </a:endParaRPr>
        </a:p>
      </dgm:t>
    </dgm:pt>
    <dgm:pt modelId="{EA3BFAE9-3631-4161-AB23-14F7AF39E80F}" type="par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4AD0E623-5B82-4CC3-B68E-FA3089D85E7F}" type="sib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F6792723-227F-4F6D-8EC0-2FA5E626253F}">
      <dgm:prSet/>
      <dgm:spPr/>
      <dgm:t>
        <a:bodyPr/>
        <a:lstStyle/>
        <a:p>
          <a:pPr rtl="0"/>
          <a:r>
            <a:rPr lang="ja-JP" altLang="en-US" dirty="0">
              <a:latin typeface="Meiryo UI" panose="020B0604030504040204" pitchFamily="50" charset="-128"/>
              <a:ea typeface="Meiryo UI" panose="020B0604030504040204" pitchFamily="50" charset="-128"/>
            </a:rPr>
            <a:t>演習コンソール概要</a:t>
          </a:r>
          <a:endParaRPr lang="ja-JP" dirty="0">
            <a:latin typeface="Meiryo UI" panose="020B0604030504040204" pitchFamily="50" charset="-128"/>
            <a:ea typeface="Meiryo UI" panose="020B0604030504040204" pitchFamily="50" charset="-128"/>
          </a:endParaRPr>
        </a:p>
      </dgm:t>
    </dgm:pt>
    <dgm:pt modelId="{09546FC8-C544-4208-BABE-CCC20F64E167}" type="par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62411F41-BF50-4D72-966A-1B2E0E59F323}" type="sib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C0C98741-B992-4C24-B072-53FF3B5A785F}">
      <dgm:prSet/>
      <dgm:spPr/>
      <dgm:t>
        <a:bodyPr/>
        <a:lstStyle/>
        <a:p>
          <a:pPr rtl="0"/>
          <a:r>
            <a:rPr lang="ja-JP" altLang="en-US" dirty="0">
              <a:latin typeface="Meiryo UI" panose="020B0604030504040204" pitchFamily="50" charset="-128"/>
              <a:ea typeface="Meiryo UI" panose="020B0604030504040204" pitchFamily="50" charset="-128"/>
            </a:rPr>
            <a:t>注意事項</a:t>
          </a:r>
          <a:endParaRPr lang="ja-JP" dirty="0">
            <a:latin typeface="Meiryo UI" panose="020B0604030504040204" pitchFamily="50" charset="-128"/>
            <a:ea typeface="Meiryo UI" panose="020B0604030504040204" pitchFamily="50" charset="-128"/>
          </a:endParaRPr>
        </a:p>
      </dgm:t>
    </dgm:pt>
    <dgm:pt modelId="{3DF5A7EC-5DA2-4D33-BDDB-2EC48B9903A8}" type="par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6BF8C588-7C41-4B8B-9E84-897175C9D291}" type="sib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BBBAF5A2-1B5A-4B21-8FD2-D2EF33967D26}">
      <dgm:prSet/>
      <dgm:spPr/>
      <dgm:t>
        <a:bodyPr/>
        <a:lstStyle/>
        <a:p>
          <a:pPr rtl="0"/>
          <a:r>
            <a:rPr lang="ja-JP" altLang="en-US" dirty="0">
              <a:latin typeface="Meiryo UI" panose="020B0604030504040204" pitchFamily="50" charset="-128"/>
              <a:ea typeface="Meiryo UI" panose="020B0604030504040204" pitchFamily="50" charset="-128"/>
            </a:rPr>
            <a:t>環境構築</a:t>
          </a:r>
          <a:endParaRPr lang="ja-JP" dirty="0">
            <a:latin typeface="Meiryo UI" panose="020B0604030504040204" pitchFamily="50" charset="-128"/>
            <a:ea typeface="Meiryo UI" panose="020B0604030504040204" pitchFamily="50" charset="-128"/>
          </a:endParaRPr>
        </a:p>
      </dgm:t>
    </dgm:pt>
    <dgm:pt modelId="{BD96231D-2686-48FB-87AC-27894654665E}" type="par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12F838E5-FC9E-4048-8EEB-E935AE73A12C}" type="sib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360DE51F-A319-474B-B350-9ECF8E9A298E}" type="pres">
      <dgm:prSet presAssocID="{9EC67BA4-DF06-49AC-9F5A-6E8363D6FD35}" presName="outerComposite" presStyleCnt="0">
        <dgm:presLayoutVars>
          <dgm:chMax val="5"/>
          <dgm:dir/>
          <dgm:resizeHandles val="exact"/>
        </dgm:presLayoutVars>
      </dgm:prSet>
      <dgm:spPr/>
    </dgm:pt>
    <dgm:pt modelId="{6307454C-9CC1-442D-8605-554109A25C66}" type="pres">
      <dgm:prSet presAssocID="{9EC67BA4-DF06-49AC-9F5A-6E8363D6FD35}" presName="dummyMaxCanvas" presStyleCnt="0">
        <dgm:presLayoutVars/>
      </dgm:prSet>
      <dgm:spPr/>
    </dgm:pt>
    <dgm:pt modelId="{F5B1F1FD-D69F-46F1-9DBA-E5A1DBECA880}" type="pres">
      <dgm:prSet presAssocID="{9EC67BA4-DF06-49AC-9F5A-6E8363D6FD35}" presName="FiveNodes_1" presStyleLbl="node1" presStyleIdx="0" presStyleCnt="5">
        <dgm:presLayoutVars>
          <dgm:bulletEnabled val="1"/>
        </dgm:presLayoutVars>
      </dgm:prSet>
      <dgm:spPr/>
    </dgm:pt>
    <dgm:pt modelId="{FF516131-E115-44E3-8FAF-6638E6220191}" type="pres">
      <dgm:prSet presAssocID="{9EC67BA4-DF06-49AC-9F5A-6E8363D6FD35}" presName="FiveNodes_2" presStyleLbl="node1" presStyleIdx="1" presStyleCnt="5">
        <dgm:presLayoutVars>
          <dgm:bulletEnabled val="1"/>
        </dgm:presLayoutVars>
      </dgm:prSet>
      <dgm:spPr/>
    </dgm:pt>
    <dgm:pt modelId="{D0BD0A18-217B-4FB0-8C39-DCD8F78C06FB}" type="pres">
      <dgm:prSet presAssocID="{9EC67BA4-DF06-49AC-9F5A-6E8363D6FD35}" presName="FiveNodes_3" presStyleLbl="node1" presStyleIdx="2" presStyleCnt="5">
        <dgm:presLayoutVars>
          <dgm:bulletEnabled val="1"/>
        </dgm:presLayoutVars>
      </dgm:prSet>
      <dgm:spPr/>
    </dgm:pt>
    <dgm:pt modelId="{E5DBC8E4-5A47-4F4D-A6B1-1470CBA1F51E}" type="pres">
      <dgm:prSet presAssocID="{9EC67BA4-DF06-49AC-9F5A-6E8363D6FD35}" presName="FiveNodes_4" presStyleLbl="node1" presStyleIdx="3" presStyleCnt="5">
        <dgm:presLayoutVars>
          <dgm:bulletEnabled val="1"/>
        </dgm:presLayoutVars>
      </dgm:prSet>
      <dgm:spPr/>
    </dgm:pt>
    <dgm:pt modelId="{445AEF03-F857-4F45-9F93-CA4B03A2A5FF}" type="pres">
      <dgm:prSet presAssocID="{9EC67BA4-DF06-49AC-9F5A-6E8363D6FD35}" presName="FiveNodes_5" presStyleLbl="node1" presStyleIdx="4" presStyleCnt="5">
        <dgm:presLayoutVars>
          <dgm:bulletEnabled val="1"/>
        </dgm:presLayoutVars>
      </dgm:prSet>
      <dgm:spPr/>
    </dgm:pt>
    <dgm:pt modelId="{EE7B5A74-EBEF-4173-946D-2ADD188BD189}" type="pres">
      <dgm:prSet presAssocID="{9EC67BA4-DF06-49AC-9F5A-6E8363D6FD35}" presName="FiveConn_1-2" presStyleLbl="fgAccFollowNode1" presStyleIdx="0" presStyleCnt="4">
        <dgm:presLayoutVars>
          <dgm:bulletEnabled val="1"/>
        </dgm:presLayoutVars>
      </dgm:prSet>
      <dgm:spPr/>
    </dgm:pt>
    <dgm:pt modelId="{13DBFDD1-1832-4F6B-AD8F-E6EBF2B1325B}" type="pres">
      <dgm:prSet presAssocID="{9EC67BA4-DF06-49AC-9F5A-6E8363D6FD35}" presName="FiveConn_2-3" presStyleLbl="fgAccFollowNode1" presStyleIdx="1" presStyleCnt="4">
        <dgm:presLayoutVars>
          <dgm:bulletEnabled val="1"/>
        </dgm:presLayoutVars>
      </dgm:prSet>
      <dgm:spPr/>
    </dgm:pt>
    <dgm:pt modelId="{042AE189-56CA-43EF-A9AE-BD928C333F18}" type="pres">
      <dgm:prSet presAssocID="{9EC67BA4-DF06-49AC-9F5A-6E8363D6FD35}" presName="FiveConn_3-4" presStyleLbl="fgAccFollowNode1" presStyleIdx="2" presStyleCnt="4">
        <dgm:presLayoutVars>
          <dgm:bulletEnabled val="1"/>
        </dgm:presLayoutVars>
      </dgm:prSet>
      <dgm:spPr/>
    </dgm:pt>
    <dgm:pt modelId="{B9CD08B2-237B-4350-AFE6-C46B2FB16D78}" type="pres">
      <dgm:prSet presAssocID="{9EC67BA4-DF06-49AC-9F5A-6E8363D6FD35}" presName="FiveConn_4-5" presStyleLbl="fgAccFollowNode1" presStyleIdx="3" presStyleCnt="4">
        <dgm:presLayoutVars>
          <dgm:bulletEnabled val="1"/>
        </dgm:presLayoutVars>
      </dgm:prSet>
      <dgm:spPr/>
    </dgm:pt>
    <dgm:pt modelId="{EBB0A766-840D-44B8-8F35-EA224AEFD158}" type="pres">
      <dgm:prSet presAssocID="{9EC67BA4-DF06-49AC-9F5A-6E8363D6FD35}" presName="FiveNodes_1_text" presStyleLbl="node1" presStyleIdx="4" presStyleCnt="5">
        <dgm:presLayoutVars>
          <dgm:bulletEnabled val="1"/>
        </dgm:presLayoutVars>
      </dgm:prSet>
      <dgm:spPr/>
    </dgm:pt>
    <dgm:pt modelId="{1941798F-DADB-4D16-ABF8-6A3828FD978B}" type="pres">
      <dgm:prSet presAssocID="{9EC67BA4-DF06-49AC-9F5A-6E8363D6FD35}" presName="FiveNodes_2_text" presStyleLbl="node1" presStyleIdx="4" presStyleCnt="5">
        <dgm:presLayoutVars>
          <dgm:bulletEnabled val="1"/>
        </dgm:presLayoutVars>
      </dgm:prSet>
      <dgm:spPr/>
    </dgm:pt>
    <dgm:pt modelId="{3E2C3D72-9A99-4E41-9F64-19E48AAAF6C4}" type="pres">
      <dgm:prSet presAssocID="{9EC67BA4-DF06-49AC-9F5A-6E8363D6FD35}" presName="FiveNodes_3_text" presStyleLbl="node1" presStyleIdx="4" presStyleCnt="5">
        <dgm:presLayoutVars>
          <dgm:bulletEnabled val="1"/>
        </dgm:presLayoutVars>
      </dgm:prSet>
      <dgm:spPr/>
    </dgm:pt>
    <dgm:pt modelId="{C649AFE4-EFDF-4761-956B-03478F9414D7}" type="pres">
      <dgm:prSet presAssocID="{9EC67BA4-DF06-49AC-9F5A-6E8363D6FD35}" presName="FiveNodes_4_text" presStyleLbl="node1" presStyleIdx="4" presStyleCnt="5">
        <dgm:presLayoutVars>
          <dgm:bulletEnabled val="1"/>
        </dgm:presLayoutVars>
      </dgm:prSet>
      <dgm:spPr/>
    </dgm:pt>
    <dgm:pt modelId="{48AD0A5B-9E28-4474-9F0C-2072BAF02FC6}" type="pres">
      <dgm:prSet presAssocID="{9EC67BA4-DF06-49AC-9F5A-6E8363D6FD35}" presName="FiveNodes_5_text" presStyleLbl="node1" presStyleIdx="4" presStyleCnt="5">
        <dgm:presLayoutVars>
          <dgm:bulletEnabled val="1"/>
        </dgm:presLayoutVars>
      </dgm:prSet>
      <dgm:spPr/>
    </dgm:pt>
  </dgm:ptLst>
  <dgm:cxnLst>
    <dgm:cxn modelId="{5D5B5D03-D317-48BD-9DBE-8F6A417FE9AD}" type="presOf" srcId="{12F838E5-FC9E-4048-8EEB-E935AE73A12C}" destId="{EE7B5A74-EBEF-4173-946D-2ADD188BD189}" srcOrd="0" destOrd="0" presId="urn:microsoft.com/office/officeart/2005/8/layout/vProcess5"/>
    <dgm:cxn modelId="{5161E807-6AC4-477F-88FD-9B63ECE04666}" type="presOf" srcId="{BBBAF5A2-1B5A-4B21-8FD2-D2EF33967D26}" destId="{EBB0A766-840D-44B8-8F35-EA224AEFD158}" srcOrd="1" destOrd="0" presId="urn:microsoft.com/office/officeart/2005/8/layout/vProcess5"/>
    <dgm:cxn modelId="{86AF8E14-EECA-414F-90A8-66C113733218}" type="presOf" srcId="{B3B74035-8FC1-485D-BD75-D4F5636B4312}" destId="{E5DBC8E4-5A47-4F4D-A6B1-1470CBA1F51E}" srcOrd="0" destOrd="0" presId="urn:microsoft.com/office/officeart/2005/8/layout/vProcess5"/>
    <dgm:cxn modelId="{54080217-9ED6-42D1-97C0-019E29945442}" type="presOf" srcId="{6F1FC4F9-A97A-45AB-89FB-7AF84C9A73E0}" destId="{D0BD0A18-217B-4FB0-8C39-DCD8F78C06FB}" srcOrd="0" destOrd="0" presId="urn:microsoft.com/office/officeart/2005/8/layout/vProcess5"/>
    <dgm:cxn modelId="{86778122-D2E9-47FD-B543-97C0E6FF82AA}" type="presOf" srcId="{06129EED-BC1D-470E-94D8-9900C0A37CB5}" destId="{042AE189-56CA-43EF-A9AE-BD928C333F18}" srcOrd="0" destOrd="0" presId="urn:microsoft.com/office/officeart/2005/8/layout/vProcess5"/>
    <dgm:cxn modelId="{FE8B7B37-A7F1-4A03-83F1-6809FC8C25BB}" srcId="{9EC67BA4-DF06-49AC-9F5A-6E8363D6FD35}" destId="{BBBAF5A2-1B5A-4B21-8FD2-D2EF33967D26}" srcOrd="0" destOrd="0" parTransId="{BD96231D-2686-48FB-87AC-27894654665E}" sibTransId="{12F838E5-FC9E-4048-8EEB-E935AE73A12C}"/>
    <dgm:cxn modelId="{C0035D3F-FAEC-4843-A0AB-55154B59D877}" type="presOf" srcId="{62411F41-BF50-4D72-966A-1B2E0E59F323}" destId="{13DBFDD1-1832-4F6B-AD8F-E6EBF2B1325B}" srcOrd="0" destOrd="0" presId="urn:microsoft.com/office/officeart/2005/8/layout/vProcess5"/>
    <dgm:cxn modelId="{6407FA61-0D8D-4FD6-B3D0-BA68FF2F9EAC}" srcId="{9EC67BA4-DF06-49AC-9F5A-6E8363D6FD35}" destId="{B3B74035-8FC1-485D-BD75-D4F5636B4312}" srcOrd="3" destOrd="0" parTransId="{EA3BFAE9-3631-4161-AB23-14F7AF39E80F}" sibTransId="{4AD0E623-5B82-4CC3-B68E-FA3089D85E7F}"/>
    <dgm:cxn modelId="{136A0266-06C6-4738-9769-69DB0718E724}" srcId="{9EC67BA4-DF06-49AC-9F5A-6E8363D6FD35}" destId="{C0C98741-B992-4C24-B072-53FF3B5A785F}" srcOrd="4" destOrd="0" parTransId="{3DF5A7EC-5DA2-4D33-BDDB-2EC48B9903A8}" sibTransId="{6BF8C588-7C41-4B8B-9E84-897175C9D291}"/>
    <dgm:cxn modelId="{EDBC4948-F456-437A-AF18-534CA6D24263}" type="presOf" srcId="{B3B74035-8FC1-485D-BD75-D4F5636B4312}" destId="{C649AFE4-EFDF-4761-956B-03478F9414D7}" srcOrd="1" destOrd="0" presId="urn:microsoft.com/office/officeart/2005/8/layout/vProcess5"/>
    <dgm:cxn modelId="{B7E16E6A-5250-4294-8CC2-43C331BF9FD4}" type="presOf" srcId="{F6792723-227F-4F6D-8EC0-2FA5E626253F}" destId="{1941798F-DADB-4D16-ABF8-6A3828FD978B}" srcOrd="1" destOrd="0" presId="urn:microsoft.com/office/officeart/2005/8/layout/vProcess5"/>
    <dgm:cxn modelId="{34773A4B-F739-4518-9560-F8EB53D62E25}" srcId="{9EC67BA4-DF06-49AC-9F5A-6E8363D6FD35}" destId="{6F1FC4F9-A97A-45AB-89FB-7AF84C9A73E0}" srcOrd="2" destOrd="0" parTransId="{CD83BE39-6D1E-4AFC-8C9F-97BCCF649A4F}" sibTransId="{06129EED-BC1D-470E-94D8-9900C0A37CB5}"/>
    <dgm:cxn modelId="{6FB8884C-2A55-4AF4-955A-9AF7B0CF43AF}" type="presOf" srcId="{C0C98741-B992-4C24-B072-53FF3B5A785F}" destId="{48AD0A5B-9E28-4474-9F0C-2072BAF02FC6}" srcOrd="1" destOrd="0" presId="urn:microsoft.com/office/officeart/2005/8/layout/vProcess5"/>
    <dgm:cxn modelId="{8B28BC75-8938-47F0-99DD-BD37EC69B6E7}" type="presOf" srcId="{F6792723-227F-4F6D-8EC0-2FA5E626253F}" destId="{FF516131-E115-44E3-8FAF-6638E6220191}" srcOrd="0" destOrd="0" presId="urn:microsoft.com/office/officeart/2005/8/layout/vProcess5"/>
    <dgm:cxn modelId="{B9D4FF89-1260-4601-9B98-45FAD7FCEEDA}" srcId="{9EC67BA4-DF06-49AC-9F5A-6E8363D6FD35}" destId="{F6792723-227F-4F6D-8EC0-2FA5E626253F}" srcOrd="1" destOrd="0" parTransId="{09546FC8-C544-4208-BABE-CCC20F64E167}" sibTransId="{62411F41-BF50-4D72-966A-1B2E0E59F323}"/>
    <dgm:cxn modelId="{17085592-883B-4A6C-8A47-DCB49EF8E6F6}" type="presOf" srcId="{9EC67BA4-DF06-49AC-9F5A-6E8363D6FD35}" destId="{360DE51F-A319-474B-B350-9ECF8E9A298E}" srcOrd="0" destOrd="0" presId="urn:microsoft.com/office/officeart/2005/8/layout/vProcess5"/>
    <dgm:cxn modelId="{5270279C-A03E-49CC-9362-9AF6C56FC282}" type="presOf" srcId="{4AD0E623-5B82-4CC3-B68E-FA3089D85E7F}" destId="{B9CD08B2-237B-4350-AFE6-C46B2FB16D78}" srcOrd="0" destOrd="0" presId="urn:microsoft.com/office/officeart/2005/8/layout/vProcess5"/>
    <dgm:cxn modelId="{654B7BAD-746E-4FDB-B9CA-3F71269410A8}" type="presOf" srcId="{6F1FC4F9-A97A-45AB-89FB-7AF84C9A73E0}" destId="{3E2C3D72-9A99-4E41-9F64-19E48AAAF6C4}" srcOrd="1" destOrd="0" presId="urn:microsoft.com/office/officeart/2005/8/layout/vProcess5"/>
    <dgm:cxn modelId="{5DC4D5CB-46A7-4FF7-98E0-9E79559F654C}" type="presOf" srcId="{BBBAF5A2-1B5A-4B21-8FD2-D2EF33967D26}" destId="{F5B1F1FD-D69F-46F1-9DBA-E5A1DBECA880}" srcOrd="0" destOrd="0" presId="urn:microsoft.com/office/officeart/2005/8/layout/vProcess5"/>
    <dgm:cxn modelId="{E81CFFF3-570A-44F5-A4AE-EE335009A14C}" type="presOf" srcId="{C0C98741-B992-4C24-B072-53FF3B5A785F}" destId="{445AEF03-F857-4F45-9F93-CA4B03A2A5FF}" srcOrd="0" destOrd="0" presId="urn:microsoft.com/office/officeart/2005/8/layout/vProcess5"/>
    <dgm:cxn modelId="{5A3ECA99-A6C7-421E-8FC7-BA59DF0678A8}" type="presParOf" srcId="{360DE51F-A319-474B-B350-9ECF8E9A298E}" destId="{6307454C-9CC1-442D-8605-554109A25C66}" srcOrd="0" destOrd="0" presId="urn:microsoft.com/office/officeart/2005/8/layout/vProcess5"/>
    <dgm:cxn modelId="{D57998B7-A6AC-4974-8A9E-381AD47DD977}" type="presParOf" srcId="{360DE51F-A319-474B-B350-9ECF8E9A298E}" destId="{F5B1F1FD-D69F-46F1-9DBA-E5A1DBECA880}" srcOrd="1" destOrd="0" presId="urn:microsoft.com/office/officeart/2005/8/layout/vProcess5"/>
    <dgm:cxn modelId="{D3F3623C-C84F-415E-A775-04004C9DCDD3}" type="presParOf" srcId="{360DE51F-A319-474B-B350-9ECF8E9A298E}" destId="{FF516131-E115-44E3-8FAF-6638E6220191}" srcOrd="2" destOrd="0" presId="urn:microsoft.com/office/officeart/2005/8/layout/vProcess5"/>
    <dgm:cxn modelId="{0B3F72F0-AEE3-4695-83F9-B4B282D9E060}" type="presParOf" srcId="{360DE51F-A319-474B-B350-9ECF8E9A298E}" destId="{D0BD0A18-217B-4FB0-8C39-DCD8F78C06FB}" srcOrd="3" destOrd="0" presId="urn:microsoft.com/office/officeart/2005/8/layout/vProcess5"/>
    <dgm:cxn modelId="{1EEBD328-7743-4C0F-A6CB-57C4771CE553}" type="presParOf" srcId="{360DE51F-A319-474B-B350-9ECF8E9A298E}" destId="{E5DBC8E4-5A47-4F4D-A6B1-1470CBA1F51E}" srcOrd="4" destOrd="0" presId="urn:microsoft.com/office/officeart/2005/8/layout/vProcess5"/>
    <dgm:cxn modelId="{1ACC74FC-3246-4162-8D2D-C09324DA3A59}" type="presParOf" srcId="{360DE51F-A319-474B-B350-9ECF8E9A298E}" destId="{445AEF03-F857-4F45-9F93-CA4B03A2A5FF}" srcOrd="5" destOrd="0" presId="urn:microsoft.com/office/officeart/2005/8/layout/vProcess5"/>
    <dgm:cxn modelId="{D4721DCB-ECCA-462A-823B-505ACB307411}" type="presParOf" srcId="{360DE51F-A319-474B-B350-9ECF8E9A298E}" destId="{EE7B5A74-EBEF-4173-946D-2ADD188BD189}" srcOrd="6" destOrd="0" presId="urn:microsoft.com/office/officeart/2005/8/layout/vProcess5"/>
    <dgm:cxn modelId="{B0D149C2-3542-411D-A7ED-612886E64C2E}" type="presParOf" srcId="{360DE51F-A319-474B-B350-9ECF8E9A298E}" destId="{13DBFDD1-1832-4F6B-AD8F-E6EBF2B1325B}" srcOrd="7" destOrd="0" presId="urn:microsoft.com/office/officeart/2005/8/layout/vProcess5"/>
    <dgm:cxn modelId="{6CC6EC73-8BFB-4F43-9149-ECBEC3EAA7A3}" type="presParOf" srcId="{360DE51F-A319-474B-B350-9ECF8E9A298E}" destId="{042AE189-56CA-43EF-A9AE-BD928C333F18}" srcOrd="8" destOrd="0" presId="urn:microsoft.com/office/officeart/2005/8/layout/vProcess5"/>
    <dgm:cxn modelId="{84378762-C4BE-40B8-9173-E072A62B06B5}" type="presParOf" srcId="{360DE51F-A319-474B-B350-9ECF8E9A298E}" destId="{B9CD08B2-237B-4350-AFE6-C46B2FB16D78}" srcOrd="9" destOrd="0" presId="urn:microsoft.com/office/officeart/2005/8/layout/vProcess5"/>
    <dgm:cxn modelId="{EA9730B1-287E-48DD-B873-146E6A743BE8}" type="presParOf" srcId="{360DE51F-A319-474B-B350-9ECF8E9A298E}" destId="{EBB0A766-840D-44B8-8F35-EA224AEFD158}" srcOrd="10" destOrd="0" presId="urn:microsoft.com/office/officeart/2005/8/layout/vProcess5"/>
    <dgm:cxn modelId="{F3C4011B-8F73-4159-A94F-D0D7BB15A436}" type="presParOf" srcId="{360DE51F-A319-474B-B350-9ECF8E9A298E}" destId="{1941798F-DADB-4D16-ABF8-6A3828FD978B}" srcOrd="11" destOrd="0" presId="urn:microsoft.com/office/officeart/2005/8/layout/vProcess5"/>
    <dgm:cxn modelId="{D66F0B22-3349-4E8B-9C0E-80FE8B817B71}" type="presParOf" srcId="{360DE51F-A319-474B-B350-9ECF8E9A298E}" destId="{3E2C3D72-9A99-4E41-9F64-19E48AAAF6C4}" srcOrd="12" destOrd="0" presId="urn:microsoft.com/office/officeart/2005/8/layout/vProcess5"/>
    <dgm:cxn modelId="{43BA78C7-E5E1-4753-B151-06BC5B53A613}" type="presParOf" srcId="{360DE51F-A319-474B-B350-9ECF8E9A298E}" destId="{C649AFE4-EFDF-4761-956B-03478F9414D7}" srcOrd="13" destOrd="0" presId="urn:microsoft.com/office/officeart/2005/8/layout/vProcess5"/>
    <dgm:cxn modelId="{D83FAB66-FE41-406E-A4B1-0A06648CC36D}" type="presParOf" srcId="{360DE51F-A319-474B-B350-9ECF8E9A298E}" destId="{48AD0A5B-9E28-4474-9F0C-2072BAF02FC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C67BA4-DF06-49AC-9F5A-6E8363D6FD35}"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6F1FC4F9-A97A-45AB-89FB-7AF84C9A73E0}">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b="1"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見方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CD83BE39-6D1E-4AFC-8C9F-97BCCF649A4F}" type="par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06129EED-BC1D-470E-94D8-9900C0A37CB5}" type="sibTrans" cxnId="{34773A4B-F739-4518-9560-F8EB53D62E25}">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B3B74035-8FC1-485D-BD75-D4F5636B4312}">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の使い方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EA3BFAE9-3631-4161-AB23-14F7AF39E80F}" type="par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4AD0E623-5B82-4CC3-B68E-FA3089D85E7F}" type="sibTrans" cxnId="{6407FA61-0D8D-4FD6-B3D0-BA68FF2F9EAC}">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F6792723-227F-4F6D-8EC0-2FA5E626253F}">
      <dgm:prSet/>
      <dgm:spPr/>
      <dgm:t>
        <a:bodyPr/>
        <a:lstStyle/>
        <a:p>
          <a:pPr rtl="0"/>
          <a:r>
            <a:rPr lang="ja-JP" altLang="en-US" dirty="0">
              <a:latin typeface="Meiryo UI" panose="020B0604030504040204" pitchFamily="50" charset="-128"/>
              <a:ea typeface="Meiryo UI" panose="020B0604030504040204" pitchFamily="50" charset="-128"/>
            </a:rPr>
            <a:t>演習コンソール概要</a:t>
          </a:r>
          <a:endParaRPr lang="ja-JP" dirty="0">
            <a:latin typeface="Meiryo UI" panose="020B0604030504040204" pitchFamily="50" charset="-128"/>
            <a:ea typeface="Meiryo UI" panose="020B0604030504040204" pitchFamily="50" charset="-128"/>
          </a:endParaRPr>
        </a:p>
      </dgm:t>
    </dgm:pt>
    <dgm:pt modelId="{09546FC8-C544-4208-BABE-CCC20F64E167}" type="par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62411F41-BF50-4D72-966A-1B2E0E59F323}" type="sibTrans" cxnId="{B9D4FF89-1260-4601-9B98-45FAD7FCEEDA}">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C0C98741-B992-4C24-B072-53FF3B5A785F}">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注意事項</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3DF5A7EC-5DA2-4D33-BDDB-2EC48B9903A8}" type="par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6BF8C588-7C41-4B8B-9E84-897175C9D291}" type="sib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BBBAF5A2-1B5A-4B21-8FD2-D2EF33967D26}">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環境構築</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BD96231D-2686-48FB-87AC-27894654665E}" type="par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12F838E5-FC9E-4048-8EEB-E935AE73A12C}" type="sibTrans" cxnId="{FE8B7B37-A7F1-4A03-83F1-6809FC8C25BB}">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360DE51F-A319-474B-B350-9ECF8E9A298E}" type="pres">
      <dgm:prSet presAssocID="{9EC67BA4-DF06-49AC-9F5A-6E8363D6FD35}" presName="outerComposite" presStyleCnt="0">
        <dgm:presLayoutVars>
          <dgm:chMax val="5"/>
          <dgm:dir/>
          <dgm:resizeHandles val="exact"/>
        </dgm:presLayoutVars>
      </dgm:prSet>
      <dgm:spPr/>
    </dgm:pt>
    <dgm:pt modelId="{6307454C-9CC1-442D-8605-554109A25C66}" type="pres">
      <dgm:prSet presAssocID="{9EC67BA4-DF06-49AC-9F5A-6E8363D6FD35}" presName="dummyMaxCanvas" presStyleCnt="0">
        <dgm:presLayoutVars/>
      </dgm:prSet>
      <dgm:spPr/>
    </dgm:pt>
    <dgm:pt modelId="{F5B1F1FD-D69F-46F1-9DBA-E5A1DBECA880}" type="pres">
      <dgm:prSet presAssocID="{9EC67BA4-DF06-49AC-9F5A-6E8363D6FD35}" presName="FiveNodes_1" presStyleLbl="node1" presStyleIdx="0" presStyleCnt="5">
        <dgm:presLayoutVars>
          <dgm:bulletEnabled val="1"/>
        </dgm:presLayoutVars>
      </dgm:prSet>
      <dgm:spPr/>
    </dgm:pt>
    <dgm:pt modelId="{FF516131-E115-44E3-8FAF-6638E6220191}" type="pres">
      <dgm:prSet presAssocID="{9EC67BA4-DF06-49AC-9F5A-6E8363D6FD35}" presName="FiveNodes_2" presStyleLbl="node1" presStyleIdx="1" presStyleCnt="5">
        <dgm:presLayoutVars>
          <dgm:bulletEnabled val="1"/>
        </dgm:presLayoutVars>
      </dgm:prSet>
      <dgm:spPr/>
    </dgm:pt>
    <dgm:pt modelId="{D0BD0A18-217B-4FB0-8C39-DCD8F78C06FB}" type="pres">
      <dgm:prSet presAssocID="{9EC67BA4-DF06-49AC-9F5A-6E8363D6FD35}" presName="FiveNodes_3" presStyleLbl="node1" presStyleIdx="2" presStyleCnt="5">
        <dgm:presLayoutVars>
          <dgm:bulletEnabled val="1"/>
        </dgm:presLayoutVars>
      </dgm:prSet>
      <dgm:spPr/>
    </dgm:pt>
    <dgm:pt modelId="{E5DBC8E4-5A47-4F4D-A6B1-1470CBA1F51E}" type="pres">
      <dgm:prSet presAssocID="{9EC67BA4-DF06-49AC-9F5A-6E8363D6FD35}" presName="FiveNodes_4" presStyleLbl="node1" presStyleIdx="3" presStyleCnt="5">
        <dgm:presLayoutVars>
          <dgm:bulletEnabled val="1"/>
        </dgm:presLayoutVars>
      </dgm:prSet>
      <dgm:spPr/>
    </dgm:pt>
    <dgm:pt modelId="{445AEF03-F857-4F45-9F93-CA4B03A2A5FF}" type="pres">
      <dgm:prSet presAssocID="{9EC67BA4-DF06-49AC-9F5A-6E8363D6FD35}" presName="FiveNodes_5" presStyleLbl="node1" presStyleIdx="4" presStyleCnt="5">
        <dgm:presLayoutVars>
          <dgm:bulletEnabled val="1"/>
        </dgm:presLayoutVars>
      </dgm:prSet>
      <dgm:spPr/>
    </dgm:pt>
    <dgm:pt modelId="{EE7B5A74-EBEF-4173-946D-2ADD188BD189}" type="pres">
      <dgm:prSet presAssocID="{9EC67BA4-DF06-49AC-9F5A-6E8363D6FD35}" presName="FiveConn_1-2" presStyleLbl="fgAccFollowNode1" presStyleIdx="0" presStyleCnt="4">
        <dgm:presLayoutVars>
          <dgm:bulletEnabled val="1"/>
        </dgm:presLayoutVars>
      </dgm:prSet>
      <dgm:spPr/>
    </dgm:pt>
    <dgm:pt modelId="{13DBFDD1-1832-4F6B-AD8F-E6EBF2B1325B}" type="pres">
      <dgm:prSet presAssocID="{9EC67BA4-DF06-49AC-9F5A-6E8363D6FD35}" presName="FiveConn_2-3" presStyleLbl="fgAccFollowNode1" presStyleIdx="1" presStyleCnt="4">
        <dgm:presLayoutVars>
          <dgm:bulletEnabled val="1"/>
        </dgm:presLayoutVars>
      </dgm:prSet>
      <dgm:spPr/>
    </dgm:pt>
    <dgm:pt modelId="{042AE189-56CA-43EF-A9AE-BD928C333F18}" type="pres">
      <dgm:prSet presAssocID="{9EC67BA4-DF06-49AC-9F5A-6E8363D6FD35}" presName="FiveConn_3-4" presStyleLbl="fgAccFollowNode1" presStyleIdx="2" presStyleCnt="4">
        <dgm:presLayoutVars>
          <dgm:bulletEnabled val="1"/>
        </dgm:presLayoutVars>
      </dgm:prSet>
      <dgm:spPr/>
    </dgm:pt>
    <dgm:pt modelId="{B9CD08B2-237B-4350-AFE6-C46B2FB16D78}" type="pres">
      <dgm:prSet presAssocID="{9EC67BA4-DF06-49AC-9F5A-6E8363D6FD35}" presName="FiveConn_4-5" presStyleLbl="fgAccFollowNode1" presStyleIdx="3" presStyleCnt="4">
        <dgm:presLayoutVars>
          <dgm:bulletEnabled val="1"/>
        </dgm:presLayoutVars>
      </dgm:prSet>
      <dgm:spPr/>
    </dgm:pt>
    <dgm:pt modelId="{EBB0A766-840D-44B8-8F35-EA224AEFD158}" type="pres">
      <dgm:prSet presAssocID="{9EC67BA4-DF06-49AC-9F5A-6E8363D6FD35}" presName="FiveNodes_1_text" presStyleLbl="node1" presStyleIdx="4" presStyleCnt="5">
        <dgm:presLayoutVars>
          <dgm:bulletEnabled val="1"/>
        </dgm:presLayoutVars>
      </dgm:prSet>
      <dgm:spPr/>
    </dgm:pt>
    <dgm:pt modelId="{1941798F-DADB-4D16-ABF8-6A3828FD978B}" type="pres">
      <dgm:prSet presAssocID="{9EC67BA4-DF06-49AC-9F5A-6E8363D6FD35}" presName="FiveNodes_2_text" presStyleLbl="node1" presStyleIdx="4" presStyleCnt="5">
        <dgm:presLayoutVars>
          <dgm:bulletEnabled val="1"/>
        </dgm:presLayoutVars>
      </dgm:prSet>
      <dgm:spPr/>
    </dgm:pt>
    <dgm:pt modelId="{3E2C3D72-9A99-4E41-9F64-19E48AAAF6C4}" type="pres">
      <dgm:prSet presAssocID="{9EC67BA4-DF06-49AC-9F5A-6E8363D6FD35}" presName="FiveNodes_3_text" presStyleLbl="node1" presStyleIdx="4" presStyleCnt="5">
        <dgm:presLayoutVars>
          <dgm:bulletEnabled val="1"/>
        </dgm:presLayoutVars>
      </dgm:prSet>
      <dgm:spPr/>
    </dgm:pt>
    <dgm:pt modelId="{C649AFE4-EFDF-4761-956B-03478F9414D7}" type="pres">
      <dgm:prSet presAssocID="{9EC67BA4-DF06-49AC-9F5A-6E8363D6FD35}" presName="FiveNodes_4_text" presStyleLbl="node1" presStyleIdx="4" presStyleCnt="5">
        <dgm:presLayoutVars>
          <dgm:bulletEnabled val="1"/>
        </dgm:presLayoutVars>
      </dgm:prSet>
      <dgm:spPr/>
    </dgm:pt>
    <dgm:pt modelId="{48AD0A5B-9E28-4474-9F0C-2072BAF02FC6}" type="pres">
      <dgm:prSet presAssocID="{9EC67BA4-DF06-49AC-9F5A-6E8363D6FD35}" presName="FiveNodes_5_text" presStyleLbl="node1" presStyleIdx="4" presStyleCnt="5">
        <dgm:presLayoutVars>
          <dgm:bulletEnabled val="1"/>
        </dgm:presLayoutVars>
      </dgm:prSet>
      <dgm:spPr/>
    </dgm:pt>
  </dgm:ptLst>
  <dgm:cxnLst>
    <dgm:cxn modelId="{393EE606-E381-468D-90A8-FB2951518EF1}" type="presOf" srcId="{F6792723-227F-4F6D-8EC0-2FA5E626253F}" destId="{1941798F-DADB-4D16-ABF8-6A3828FD978B}" srcOrd="1" destOrd="0" presId="urn:microsoft.com/office/officeart/2005/8/layout/vProcess5"/>
    <dgm:cxn modelId="{F461361E-22D7-4969-B753-E68F7413891F}" type="presOf" srcId="{B3B74035-8FC1-485D-BD75-D4F5636B4312}" destId="{E5DBC8E4-5A47-4F4D-A6B1-1470CBA1F51E}" srcOrd="0" destOrd="0" presId="urn:microsoft.com/office/officeart/2005/8/layout/vProcess5"/>
    <dgm:cxn modelId="{EEA16A23-98B1-45C3-BE4F-1BA44F4B4D01}" type="presOf" srcId="{9EC67BA4-DF06-49AC-9F5A-6E8363D6FD35}" destId="{360DE51F-A319-474B-B350-9ECF8E9A298E}" srcOrd="0" destOrd="0" presId="urn:microsoft.com/office/officeart/2005/8/layout/vProcess5"/>
    <dgm:cxn modelId="{9FA9592E-7D8D-492F-8571-038F811EED1F}" type="presOf" srcId="{6F1FC4F9-A97A-45AB-89FB-7AF84C9A73E0}" destId="{D0BD0A18-217B-4FB0-8C39-DCD8F78C06FB}" srcOrd="0" destOrd="0" presId="urn:microsoft.com/office/officeart/2005/8/layout/vProcess5"/>
    <dgm:cxn modelId="{0D9BE135-2272-4E7C-AC2B-3651C776E3FB}" type="presOf" srcId="{C0C98741-B992-4C24-B072-53FF3B5A785F}" destId="{48AD0A5B-9E28-4474-9F0C-2072BAF02FC6}" srcOrd="1" destOrd="0" presId="urn:microsoft.com/office/officeart/2005/8/layout/vProcess5"/>
    <dgm:cxn modelId="{FE8B7B37-A7F1-4A03-83F1-6809FC8C25BB}" srcId="{9EC67BA4-DF06-49AC-9F5A-6E8363D6FD35}" destId="{BBBAF5A2-1B5A-4B21-8FD2-D2EF33967D26}" srcOrd="0" destOrd="0" parTransId="{BD96231D-2686-48FB-87AC-27894654665E}" sibTransId="{12F838E5-FC9E-4048-8EEB-E935AE73A12C}"/>
    <dgm:cxn modelId="{5DECB05B-8C87-4B42-A982-113FD6FE4E28}" type="presOf" srcId="{BBBAF5A2-1B5A-4B21-8FD2-D2EF33967D26}" destId="{F5B1F1FD-D69F-46F1-9DBA-E5A1DBECA880}" srcOrd="0" destOrd="0" presId="urn:microsoft.com/office/officeart/2005/8/layout/vProcess5"/>
    <dgm:cxn modelId="{6407FA61-0D8D-4FD6-B3D0-BA68FF2F9EAC}" srcId="{9EC67BA4-DF06-49AC-9F5A-6E8363D6FD35}" destId="{B3B74035-8FC1-485D-BD75-D4F5636B4312}" srcOrd="3" destOrd="0" parTransId="{EA3BFAE9-3631-4161-AB23-14F7AF39E80F}" sibTransId="{4AD0E623-5B82-4CC3-B68E-FA3089D85E7F}"/>
    <dgm:cxn modelId="{136A0266-06C6-4738-9769-69DB0718E724}" srcId="{9EC67BA4-DF06-49AC-9F5A-6E8363D6FD35}" destId="{C0C98741-B992-4C24-B072-53FF3B5A785F}" srcOrd="4" destOrd="0" parTransId="{3DF5A7EC-5DA2-4D33-BDDB-2EC48B9903A8}" sibTransId="{6BF8C588-7C41-4B8B-9E84-897175C9D291}"/>
    <dgm:cxn modelId="{F5C38C6A-E6EF-47A5-91F8-61DC2F4A61F6}" type="presOf" srcId="{62411F41-BF50-4D72-966A-1B2E0E59F323}" destId="{13DBFDD1-1832-4F6B-AD8F-E6EBF2B1325B}" srcOrd="0" destOrd="0" presId="urn:microsoft.com/office/officeart/2005/8/layout/vProcess5"/>
    <dgm:cxn modelId="{34773A4B-F739-4518-9560-F8EB53D62E25}" srcId="{9EC67BA4-DF06-49AC-9F5A-6E8363D6FD35}" destId="{6F1FC4F9-A97A-45AB-89FB-7AF84C9A73E0}" srcOrd="2" destOrd="0" parTransId="{CD83BE39-6D1E-4AFC-8C9F-97BCCF649A4F}" sibTransId="{06129EED-BC1D-470E-94D8-9900C0A37CB5}"/>
    <dgm:cxn modelId="{4A8AF159-F84E-4F94-8520-6E4A8829F201}" type="presOf" srcId="{6F1FC4F9-A97A-45AB-89FB-7AF84C9A73E0}" destId="{3E2C3D72-9A99-4E41-9F64-19E48AAAF6C4}" srcOrd="1" destOrd="0" presId="urn:microsoft.com/office/officeart/2005/8/layout/vProcess5"/>
    <dgm:cxn modelId="{40AA9085-DA69-4D1A-93DF-C3A8B6A2098B}" type="presOf" srcId="{BBBAF5A2-1B5A-4B21-8FD2-D2EF33967D26}" destId="{EBB0A766-840D-44B8-8F35-EA224AEFD158}" srcOrd="1" destOrd="0" presId="urn:microsoft.com/office/officeart/2005/8/layout/vProcess5"/>
    <dgm:cxn modelId="{B9D4FF89-1260-4601-9B98-45FAD7FCEEDA}" srcId="{9EC67BA4-DF06-49AC-9F5A-6E8363D6FD35}" destId="{F6792723-227F-4F6D-8EC0-2FA5E626253F}" srcOrd="1" destOrd="0" parTransId="{09546FC8-C544-4208-BABE-CCC20F64E167}" sibTransId="{62411F41-BF50-4D72-966A-1B2E0E59F323}"/>
    <dgm:cxn modelId="{A3F5ADAC-4C10-4B91-A0FD-6507972CE9AC}" type="presOf" srcId="{B3B74035-8FC1-485D-BD75-D4F5636B4312}" destId="{C649AFE4-EFDF-4761-956B-03478F9414D7}" srcOrd="1" destOrd="0" presId="urn:microsoft.com/office/officeart/2005/8/layout/vProcess5"/>
    <dgm:cxn modelId="{EA07C4AE-FAB0-468A-A80B-AEC984AEE708}" type="presOf" srcId="{C0C98741-B992-4C24-B072-53FF3B5A785F}" destId="{445AEF03-F857-4F45-9F93-CA4B03A2A5FF}" srcOrd="0" destOrd="0" presId="urn:microsoft.com/office/officeart/2005/8/layout/vProcess5"/>
    <dgm:cxn modelId="{F8B4E9CC-3B31-433B-BEB9-2D376DE36527}" type="presOf" srcId="{F6792723-227F-4F6D-8EC0-2FA5E626253F}" destId="{FF516131-E115-44E3-8FAF-6638E6220191}" srcOrd="0" destOrd="0" presId="urn:microsoft.com/office/officeart/2005/8/layout/vProcess5"/>
    <dgm:cxn modelId="{2A786FCD-54A7-485B-9CA7-98ABB3F63DF0}" type="presOf" srcId="{4AD0E623-5B82-4CC3-B68E-FA3089D85E7F}" destId="{B9CD08B2-237B-4350-AFE6-C46B2FB16D78}" srcOrd="0" destOrd="0" presId="urn:microsoft.com/office/officeart/2005/8/layout/vProcess5"/>
    <dgm:cxn modelId="{06ADD8D2-683C-43D1-BE4B-98F41F43690E}" type="presOf" srcId="{06129EED-BC1D-470E-94D8-9900C0A37CB5}" destId="{042AE189-56CA-43EF-A9AE-BD928C333F18}" srcOrd="0" destOrd="0" presId="urn:microsoft.com/office/officeart/2005/8/layout/vProcess5"/>
    <dgm:cxn modelId="{DC8190E5-A6B4-491F-B111-C3177B72A758}" type="presOf" srcId="{12F838E5-FC9E-4048-8EEB-E935AE73A12C}" destId="{EE7B5A74-EBEF-4173-946D-2ADD188BD189}" srcOrd="0" destOrd="0" presId="urn:microsoft.com/office/officeart/2005/8/layout/vProcess5"/>
    <dgm:cxn modelId="{8FFBFAC1-BEFD-49CF-AAB7-7AE30E726883}" type="presParOf" srcId="{360DE51F-A319-474B-B350-9ECF8E9A298E}" destId="{6307454C-9CC1-442D-8605-554109A25C66}" srcOrd="0" destOrd="0" presId="urn:microsoft.com/office/officeart/2005/8/layout/vProcess5"/>
    <dgm:cxn modelId="{A9E5121A-D1A1-4F25-81BB-C58059283489}" type="presParOf" srcId="{360DE51F-A319-474B-B350-9ECF8E9A298E}" destId="{F5B1F1FD-D69F-46F1-9DBA-E5A1DBECA880}" srcOrd="1" destOrd="0" presId="urn:microsoft.com/office/officeart/2005/8/layout/vProcess5"/>
    <dgm:cxn modelId="{A56F1FCA-DD1D-4870-8D01-E4813667CFD5}" type="presParOf" srcId="{360DE51F-A319-474B-B350-9ECF8E9A298E}" destId="{FF516131-E115-44E3-8FAF-6638E6220191}" srcOrd="2" destOrd="0" presId="urn:microsoft.com/office/officeart/2005/8/layout/vProcess5"/>
    <dgm:cxn modelId="{52F41A29-0B5A-4C37-8595-4125B3D48096}" type="presParOf" srcId="{360DE51F-A319-474B-B350-9ECF8E9A298E}" destId="{D0BD0A18-217B-4FB0-8C39-DCD8F78C06FB}" srcOrd="3" destOrd="0" presId="urn:microsoft.com/office/officeart/2005/8/layout/vProcess5"/>
    <dgm:cxn modelId="{0C542301-CBBE-4E7F-B84F-C81FE6384E91}" type="presParOf" srcId="{360DE51F-A319-474B-B350-9ECF8E9A298E}" destId="{E5DBC8E4-5A47-4F4D-A6B1-1470CBA1F51E}" srcOrd="4" destOrd="0" presId="urn:microsoft.com/office/officeart/2005/8/layout/vProcess5"/>
    <dgm:cxn modelId="{C225D0DB-EB77-4BEE-ABD3-AB67AA40271D}" type="presParOf" srcId="{360DE51F-A319-474B-B350-9ECF8E9A298E}" destId="{445AEF03-F857-4F45-9F93-CA4B03A2A5FF}" srcOrd="5" destOrd="0" presId="urn:microsoft.com/office/officeart/2005/8/layout/vProcess5"/>
    <dgm:cxn modelId="{DC9B24DF-F985-4C74-9AF4-E2B7D8848287}" type="presParOf" srcId="{360DE51F-A319-474B-B350-9ECF8E9A298E}" destId="{EE7B5A74-EBEF-4173-946D-2ADD188BD189}" srcOrd="6" destOrd="0" presId="urn:microsoft.com/office/officeart/2005/8/layout/vProcess5"/>
    <dgm:cxn modelId="{977139F0-7FD3-44FB-A62E-85D07555C105}" type="presParOf" srcId="{360DE51F-A319-474B-B350-9ECF8E9A298E}" destId="{13DBFDD1-1832-4F6B-AD8F-E6EBF2B1325B}" srcOrd="7" destOrd="0" presId="urn:microsoft.com/office/officeart/2005/8/layout/vProcess5"/>
    <dgm:cxn modelId="{1E3A48D5-89D7-4211-8C9B-484F7F25BD0B}" type="presParOf" srcId="{360DE51F-A319-474B-B350-9ECF8E9A298E}" destId="{042AE189-56CA-43EF-A9AE-BD928C333F18}" srcOrd="8" destOrd="0" presId="urn:microsoft.com/office/officeart/2005/8/layout/vProcess5"/>
    <dgm:cxn modelId="{4AEBB1EB-6B4D-4087-B2DA-8C7A10680C37}" type="presParOf" srcId="{360DE51F-A319-474B-B350-9ECF8E9A298E}" destId="{B9CD08B2-237B-4350-AFE6-C46B2FB16D78}" srcOrd="9" destOrd="0" presId="urn:microsoft.com/office/officeart/2005/8/layout/vProcess5"/>
    <dgm:cxn modelId="{D36992C5-3092-422B-BD03-1732769CDBC9}" type="presParOf" srcId="{360DE51F-A319-474B-B350-9ECF8E9A298E}" destId="{EBB0A766-840D-44B8-8F35-EA224AEFD158}" srcOrd="10" destOrd="0" presId="urn:microsoft.com/office/officeart/2005/8/layout/vProcess5"/>
    <dgm:cxn modelId="{A27E46FB-5874-47E5-BC0E-36E62BB12CD8}" type="presParOf" srcId="{360DE51F-A319-474B-B350-9ECF8E9A298E}" destId="{1941798F-DADB-4D16-ABF8-6A3828FD978B}" srcOrd="11" destOrd="0" presId="urn:microsoft.com/office/officeart/2005/8/layout/vProcess5"/>
    <dgm:cxn modelId="{294B443B-EE36-48B3-8720-912BD029DC5E}" type="presParOf" srcId="{360DE51F-A319-474B-B350-9ECF8E9A298E}" destId="{3E2C3D72-9A99-4E41-9F64-19E48AAAF6C4}" srcOrd="12" destOrd="0" presId="urn:microsoft.com/office/officeart/2005/8/layout/vProcess5"/>
    <dgm:cxn modelId="{A00470FC-C101-4302-AC1B-82AFA61D77BC}" type="presParOf" srcId="{360DE51F-A319-474B-B350-9ECF8E9A298E}" destId="{C649AFE4-EFDF-4761-956B-03478F9414D7}" srcOrd="13" destOrd="0" presId="urn:microsoft.com/office/officeart/2005/8/layout/vProcess5"/>
    <dgm:cxn modelId="{EFE381BB-27B8-407C-A081-DECC9EA83883}" type="presParOf" srcId="{360DE51F-A319-474B-B350-9ECF8E9A298E}" destId="{48AD0A5B-9E28-4474-9F0C-2072BAF02FC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C67BA4-DF06-49AC-9F5A-6E8363D6FD35}"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6F1FC4F9-A97A-45AB-89FB-7AF84C9A73E0}">
      <dgm:prSet/>
      <dgm:spPr/>
      <dgm:t>
        <a:bodyPr/>
        <a:lstStyle/>
        <a:p>
          <a:pPr rtl="0"/>
          <a:r>
            <a:rPr lang="ja-JP" altLang="en-US" dirty="0">
              <a:latin typeface="Meiryo UI" panose="020B0604030504040204" pitchFamily="50" charset="-128"/>
              <a:ea typeface="Meiryo UI" panose="020B0604030504040204" pitchFamily="50" charset="-128"/>
            </a:rPr>
            <a:t>演習コンソール画面</a:t>
          </a:r>
          <a:r>
            <a:rPr kumimoji="1" lang="ja-JP" b="1" dirty="0">
              <a:latin typeface="Meiryo UI" panose="020B0604030504040204" pitchFamily="50" charset="-128"/>
              <a:ea typeface="Meiryo UI" panose="020B0604030504040204" pitchFamily="50" charset="-128"/>
            </a:rPr>
            <a:t>の</a:t>
          </a:r>
          <a:r>
            <a:rPr kumimoji="1" lang="ja-JP" altLang="en-US" b="1" dirty="0">
              <a:latin typeface="Meiryo UI" panose="020B0604030504040204" pitchFamily="50" charset="-128"/>
              <a:ea typeface="Meiryo UI" panose="020B0604030504040204" pitchFamily="50" charset="-128"/>
            </a:rPr>
            <a:t>見方</a:t>
          </a:r>
          <a:endParaRPr lang="ja-JP" dirty="0">
            <a:latin typeface="Meiryo UI" panose="020B0604030504040204" pitchFamily="50" charset="-128"/>
            <a:ea typeface="Meiryo UI" panose="020B0604030504040204" pitchFamily="50" charset="-128"/>
          </a:endParaRPr>
        </a:p>
      </dgm:t>
    </dgm:pt>
    <dgm:pt modelId="{CD83BE39-6D1E-4AFC-8C9F-97BCCF649A4F}" type="par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06129EED-BC1D-470E-94D8-9900C0A37CB5}" type="sibTrans" cxnId="{34773A4B-F739-4518-9560-F8EB53D62E25}">
      <dgm:prSet/>
      <dgm:spPr>
        <a:ln>
          <a:solidFill>
            <a:schemeClr val="bg1">
              <a:lumMod val="9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B3B74035-8FC1-485D-BD75-D4F5636B4312}">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の使い方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EA3BFAE9-3631-4161-AB23-14F7AF39E80F}" type="par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4AD0E623-5B82-4CC3-B68E-FA3089D85E7F}" type="sibTrans" cxnId="{6407FA61-0D8D-4FD6-B3D0-BA68FF2F9EAC}">
      <dgm:prSet/>
      <dgm:spPr>
        <a:ln>
          <a:solidFill>
            <a:schemeClr val="bg1">
              <a:lumMod val="9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F6792723-227F-4F6D-8EC0-2FA5E626253F}">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09546FC8-C544-4208-BABE-CCC20F64E167}" type="par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62411F41-BF50-4D72-966A-1B2E0E59F323}" type="sibTrans" cxnId="{B9D4FF89-1260-4601-9B98-45FAD7FCEEDA}">
      <dgm:prSet/>
      <dgm:spPr>
        <a:ln>
          <a:solidFill>
            <a:schemeClr val="bg1">
              <a:lumMod val="9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C0C98741-B992-4C24-B072-53FF3B5A785F}">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注意事項</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3DF5A7EC-5DA2-4D33-BDDB-2EC48B9903A8}" type="par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6BF8C588-7C41-4B8B-9E84-897175C9D291}" type="sib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BBBAF5A2-1B5A-4B21-8FD2-D2EF33967D26}">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環境構築</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BD96231D-2686-48FB-87AC-27894654665E}" type="par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12F838E5-FC9E-4048-8EEB-E935AE73A12C}" type="sibTrans" cxnId="{FE8B7B37-A7F1-4A03-83F1-6809FC8C25BB}">
      <dgm:prSet/>
      <dgm:spPr>
        <a:ln>
          <a:solidFill>
            <a:schemeClr val="bg1">
              <a:lumMod val="9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360DE51F-A319-474B-B350-9ECF8E9A298E}" type="pres">
      <dgm:prSet presAssocID="{9EC67BA4-DF06-49AC-9F5A-6E8363D6FD35}" presName="outerComposite" presStyleCnt="0">
        <dgm:presLayoutVars>
          <dgm:chMax val="5"/>
          <dgm:dir/>
          <dgm:resizeHandles val="exact"/>
        </dgm:presLayoutVars>
      </dgm:prSet>
      <dgm:spPr/>
    </dgm:pt>
    <dgm:pt modelId="{6307454C-9CC1-442D-8605-554109A25C66}" type="pres">
      <dgm:prSet presAssocID="{9EC67BA4-DF06-49AC-9F5A-6E8363D6FD35}" presName="dummyMaxCanvas" presStyleCnt="0">
        <dgm:presLayoutVars/>
      </dgm:prSet>
      <dgm:spPr/>
    </dgm:pt>
    <dgm:pt modelId="{F5B1F1FD-D69F-46F1-9DBA-E5A1DBECA880}" type="pres">
      <dgm:prSet presAssocID="{9EC67BA4-DF06-49AC-9F5A-6E8363D6FD35}" presName="FiveNodes_1" presStyleLbl="node1" presStyleIdx="0" presStyleCnt="5">
        <dgm:presLayoutVars>
          <dgm:bulletEnabled val="1"/>
        </dgm:presLayoutVars>
      </dgm:prSet>
      <dgm:spPr/>
    </dgm:pt>
    <dgm:pt modelId="{FF516131-E115-44E3-8FAF-6638E6220191}" type="pres">
      <dgm:prSet presAssocID="{9EC67BA4-DF06-49AC-9F5A-6E8363D6FD35}" presName="FiveNodes_2" presStyleLbl="node1" presStyleIdx="1" presStyleCnt="5">
        <dgm:presLayoutVars>
          <dgm:bulletEnabled val="1"/>
        </dgm:presLayoutVars>
      </dgm:prSet>
      <dgm:spPr/>
    </dgm:pt>
    <dgm:pt modelId="{D0BD0A18-217B-4FB0-8C39-DCD8F78C06FB}" type="pres">
      <dgm:prSet presAssocID="{9EC67BA4-DF06-49AC-9F5A-6E8363D6FD35}" presName="FiveNodes_3" presStyleLbl="node1" presStyleIdx="2" presStyleCnt="5">
        <dgm:presLayoutVars>
          <dgm:bulletEnabled val="1"/>
        </dgm:presLayoutVars>
      </dgm:prSet>
      <dgm:spPr/>
    </dgm:pt>
    <dgm:pt modelId="{E5DBC8E4-5A47-4F4D-A6B1-1470CBA1F51E}" type="pres">
      <dgm:prSet presAssocID="{9EC67BA4-DF06-49AC-9F5A-6E8363D6FD35}" presName="FiveNodes_4" presStyleLbl="node1" presStyleIdx="3" presStyleCnt="5">
        <dgm:presLayoutVars>
          <dgm:bulletEnabled val="1"/>
        </dgm:presLayoutVars>
      </dgm:prSet>
      <dgm:spPr/>
    </dgm:pt>
    <dgm:pt modelId="{445AEF03-F857-4F45-9F93-CA4B03A2A5FF}" type="pres">
      <dgm:prSet presAssocID="{9EC67BA4-DF06-49AC-9F5A-6E8363D6FD35}" presName="FiveNodes_5" presStyleLbl="node1" presStyleIdx="4" presStyleCnt="5">
        <dgm:presLayoutVars>
          <dgm:bulletEnabled val="1"/>
        </dgm:presLayoutVars>
      </dgm:prSet>
      <dgm:spPr/>
    </dgm:pt>
    <dgm:pt modelId="{EE7B5A74-EBEF-4173-946D-2ADD188BD189}" type="pres">
      <dgm:prSet presAssocID="{9EC67BA4-DF06-49AC-9F5A-6E8363D6FD35}" presName="FiveConn_1-2" presStyleLbl="fgAccFollowNode1" presStyleIdx="0" presStyleCnt="4">
        <dgm:presLayoutVars>
          <dgm:bulletEnabled val="1"/>
        </dgm:presLayoutVars>
      </dgm:prSet>
      <dgm:spPr/>
    </dgm:pt>
    <dgm:pt modelId="{13DBFDD1-1832-4F6B-AD8F-E6EBF2B1325B}" type="pres">
      <dgm:prSet presAssocID="{9EC67BA4-DF06-49AC-9F5A-6E8363D6FD35}" presName="FiveConn_2-3" presStyleLbl="fgAccFollowNode1" presStyleIdx="1" presStyleCnt="4">
        <dgm:presLayoutVars>
          <dgm:bulletEnabled val="1"/>
        </dgm:presLayoutVars>
      </dgm:prSet>
      <dgm:spPr/>
    </dgm:pt>
    <dgm:pt modelId="{042AE189-56CA-43EF-A9AE-BD928C333F18}" type="pres">
      <dgm:prSet presAssocID="{9EC67BA4-DF06-49AC-9F5A-6E8363D6FD35}" presName="FiveConn_3-4" presStyleLbl="fgAccFollowNode1" presStyleIdx="2" presStyleCnt="4">
        <dgm:presLayoutVars>
          <dgm:bulletEnabled val="1"/>
        </dgm:presLayoutVars>
      </dgm:prSet>
      <dgm:spPr/>
    </dgm:pt>
    <dgm:pt modelId="{B9CD08B2-237B-4350-AFE6-C46B2FB16D78}" type="pres">
      <dgm:prSet presAssocID="{9EC67BA4-DF06-49AC-9F5A-6E8363D6FD35}" presName="FiveConn_4-5" presStyleLbl="fgAccFollowNode1" presStyleIdx="3" presStyleCnt="4">
        <dgm:presLayoutVars>
          <dgm:bulletEnabled val="1"/>
        </dgm:presLayoutVars>
      </dgm:prSet>
      <dgm:spPr/>
    </dgm:pt>
    <dgm:pt modelId="{EBB0A766-840D-44B8-8F35-EA224AEFD158}" type="pres">
      <dgm:prSet presAssocID="{9EC67BA4-DF06-49AC-9F5A-6E8363D6FD35}" presName="FiveNodes_1_text" presStyleLbl="node1" presStyleIdx="4" presStyleCnt="5">
        <dgm:presLayoutVars>
          <dgm:bulletEnabled val="1"/>
        </dgm:presLayoutVars>
      </dgm:prSet>
      <dgm:spPr/>
    </dgm:pt>
    <dgm:pt modelId="{1941798F-DADB-4D16-ABF8-6A3828FD978B}" type="pres">
      <dgm:prSet presAssocID="{9EC67BA4-DF06-49AC-9F5A-6E8363D6FD35}" presName="FiveNodes_2_text" presStyleLbl="node1" presStyleIdx="4" presStyleCnt="5">
        <dgm:presLayoutVars>
          <dgm:bulletEnabled val="1"/>
        </dgm:presLayoutVars>
      </dgm:prSet>
      <dgm:spPr/>
    </dgm:pt>
    <dgm:pt modelId="{3E2C3D72-9A99-4E41-9F64-19E48AAAF6C4}" type="pres">
      <dgm:prSet presAssocID="{9EC67BA4-DF06-49AC-9F5A-6E8363D6FD35}" presName="FiveNodes_3_text" presStyleLbl="node1" presStyleIdx="4" presStyleCnt="5">
        <dgm:presLayoutVars>
          <dgm:bulletEnabled val="1"/>
        </dgm:presLayoutVars>
      </dgm:prSet>
      <dgm:spPr/>
    </dgm:pt>
    <dgm:pt modelId="{C649AFE4-EFDF-4761-956B-03478F9414D7}" type="pres">
      <dgm:prSet presAssocID="{9EC67BA4-DF06-49AC-9F5A-6E8363D6FD35}" presName="FiveNodes_4_text" presStyleLbl="node1" presStyleIdx="4" presStyleCnt="5">
        <dgm:presLayoutVars>
          <dgm:bulletEnabled val="1"/>
        </dgm:presLayoutVars>
      </dgm:prSet>
      <dgm:spPr/>
    </dgm:pt>
    <dgm:pt modelId="{48AD0A5B-9E28-4474-9F0C-2072BAF02FC6}" type="pres">
      <dgm:prSet presAssocID="{9EC67BA4-DF06-49AC-9F5A-6E8363D6FD35}" presName="FiveNodes_5_text" presStyleLbl="node1" presStyleIdx="4" presStyleCnt="5">
        <dgm:presLayoutVars>
          <dgm:bulletEnabled val="1"/>
        </dgm:presLayoutVars>
      </dgm:prSet>
      <dgm:spPr/>
    </dgm:pt>
  </dgm:ptLst>
  <dgm:cxnLst>
    <dgm:cxn modelId="{991F4B0E-6D10-495E-B9D0-D12E69165856}" type="presOf" srcId="{C0C98741-B992-4C24-B072-53FF3B5A785F}" destId="{48AD0A5B-9E28-4474-9F0C-2072BAF02FC6}" srcOrd="1" destOrd="0" presId="urn:microsoft.com/office/officeart/2005/8/layout/vProcess5"/>
    <dgm:cxn modelId="{24935222-2576-4EDE-AB37-D7A1CA289D40}" type="presOf" srcId="{B3B74035-8FC1-485D-BD75-D4F5636B4312}" destId="{E5DBC8E4-5A47-4F4D-A6B1-1470CBA1F51E}" srcOrd="0" destOrd="0" presId="urn:microsoft.com/office/officeart/2005/8/layout/vProcess5"/>
    <dgm:cxn modelId="{1078C226-589B-4AEC-8387-C1EAE37A201D}" type="presOf" srcId="{C0C98741-B992-4C24-B072-53FF3B5A785F}" destId="{445AEF03-F857-4F45-9F93-CA4B03A2A5FF}" srcOrd="0" destOrd="0" presId="urn:microsoft.com/office/officeart/2005/8/layout/vProcess5"/>
    <dgm:cxn modelId="{FE8B7B37-A7F1-4A03-83F1-6809FC8C25BB}" srcId="{9EC67BA4-DF06-49AC-9F5A-6E8363D6FD35}" destId="{BBBAF5A2-1B5A-4B21-8FD2-D2EF33967D26}" srcOrd="0" destOrd="0" parTransId="{BD96231D-2686-48FB-87AC-27894654665E}" sibTransId="{12F838E5-FC9E-4048-8EEB-E935AE73A12C}"/>
    <dgm:cxn modelId="{6407FA61-0D8D-4FD6-B3D0-BA68FF2F9EAC}" srcId="{9EC67BA4-DF06-49AC-9F5A-6E8363D6FD35}" destId="{B3B74035-8FC1-485D-BD75-D4F5636B4312}" srcOrd="3" destOrd="0" parTransId="{EA3BFAE9-3631-4161-AB23-14F7AF39E80F}" sibTransId="{4AD0E623-5B82-4CC3-B68E-FA3089D85E7F}"/>
    <dgm:cxn modelId="{136A0266-06C6-4738-9769-69DB0718E724}" srcId="{9EC67BA4-DF06-49AC-9F5A-6E8363D6FD35}" destId="{C0C98741-B992-4C24-B072-53FF3B5A785F}" srcOrd="4" destOrd="0" parTransId="{3DF5A7EC-5DA2-4D33-BDDB-2EC48B9903A8}" sibTransId="{6BF8C588-7C41-4B8B-9E84-897175C9D291}"/>
    <dgm:cxn modelId="{869D7A69-8018-413D-BFFD-64E2F7D0C33B}" type="presOf" srcId="{12F838E5-FC9E-4048-8EEB-E935AE73A12C}" destId="{EE7B5A74-EBEF-4173-946D-2ADD188BD189}" srcOrd="0" destOrd="0" presId="urn:microsoft.com/office/officeart/2005/8/layout/vProcess5"/>
    <dgm:cxn modelId="{34773A4B-F739-4518-9560-F8EB53D62E25}" srcId="{9EC67BA4-DF06-49AC-9F5A-6E8363D6FD35}" destId="{6F1FC4F9-A97A-45AB-89FB-7AF84C9A73E0}" srcOrd="2" destOrd="0" parTransId="{CD83BE39-6D1E-4AFC-8C9F-97BCCF649A4F}" sibTransId="{06129EED-BC1D-470E-94D8-9900C0A37CB5}"/>
    <dgm:cxn modelId="{022B994B-30B9-4978-B498-C72F9DAD4429}" type="presOf" srcId="{62411F41-BF50-4D72-966A-1B2E0E59F323}" destId="{13DBFDD1-1832-4F6B-AD8F-E6EBF2B1325B}" srcOrd="0" destOrd="0" presId="urn:microsoft.com/office/officeart/2005/8/layout/vProcess5"/>
    <dgm:cxn modelId="{5602A54E-8781-4816-A574-8D32B0FCF7DA}" type="presOf" srcId="{6F1FC4F9-A97A-45AB-89FB-7AF84C9A73E0}" destId="{3E2C3D72-9A99-4E41-9F64-19E48AAAF6C4}" srcOrd="1" destOrd="0" presId="urn:microsoft.com/office/officeart/2005/8/layout/vProcess5"/>
    <dgm:cxn modelId="{F46BE577-BFE4-4522-88F2-1C80F9CB3D3C}" type="presOf" srcId="{B3B74035-8FC1-485D-BD75-D4F5636B4312}" destId="{C649AFE4-EFDF-4761-956B-03478F9414D7}" srcOrd="1" destOrd="0" presId="urn:microsoft.com/office/officeart/2005/8/layout/vProcess5"/>
    <dgm:cxn modelId="{F675A282-2223-467C-8FC5-24B5CFAC790B}" type="presOf" srcId="{4AD0E623-5B82-4CC3-B68E-FA3089D85E7F}" destId="{B9CD08B2-237B-4350-AFE6-C46B2FB16D78}" srcOrd="0" destOrd="0" presId="urn:microsoft.com/office/officeart/2005/8/layout/vProcess5"/>
    <dgm:cxn modelId="{B9D4FF89-1260-4601-9B98-45FAD7FCEEDA}" srcId="{9EC67BA4-DF06-49AC-9F5A-6E8363D6FD35}" destId="{F6792723-227F-4F6D-8EC0-2FA5E626253F}" srcOrd="1" destOrd="0" parTransId="{09546FC8-C544-4208-BABE-CCC20F64E167}" sibTransId="{62411F41-BF50-4D72-966A-1B2E0E59F323}"/>
    <dgm:cxn modelId="{DBA1F1A3-ADD2-4598-85C1-F878F65D8890}" type="presOf" srcId="{9EC67BA4-DF06-49AC-9F5A-6E8363D6FD35}" destId="{360DE51F-A319-474B-B350-9ECF8E9A298E}" srcOrd="0" destOrd="0" presId="urn:microsoft.com/office/officeart/2005/8/layout/vProcess5"/>
    <dgm:cxn modelId="{FB215DA9-D113-456C-94ED-F0FAF607C638}" type="presOf" srcId="{BBBAF5A2-1B5A-4B21-8FD2-D2EF33967D26}" destId="{EBB0A766-840D-44B8-8F35-EA224AEFD158}" srcOrd="1" destOrd="0" presId="urn:microsoft.com/office/officeart/2005/8/layout/vProcess5"/>
    <dgm:cxn modelId="{54B37AB7-869A-40C5-8C7D-83D58EB4C04E}" type="presOf" srcId="{F6792723-227F-4F6D-8EC0-2FA5E626253F}" destId="{FF516131-E115-44E3-8FAF-6638E6220191}" srcOrd="0" destOrd="0" presId="urn:microsoft.com/office/officeart/2005/8/layout/vProcess5"/>
    <dgm:cxn modelId="{049027C5-8D35-436F-B756-E710009EA041}" type="presOf" srcId="{6F1FC4F9-A97A-45AB-89FB-7AF84C9A73E0}" destId="{D0BD0A18-217B-4FB0-8C39-DCD8F78C06FB}" srcOrd="0" destOrd="0" presId="urn:microsoft.com/office/officeart/2005/8/layout/vProcess5"/>
    <dgm:cxn modelId="{D773F9E8-5EEF-46B9-AFF8-DCFAFC2396C8}" type="presOf" srcId="{06129EED-BC1D-470E-94D8-9900C0A37CB5}" destId="{042AE189-56CA-43EF-A9AE-BD928C333F18}" srcOrd="0" destOrd="0" presId="urn:microsoft.com/office/officeart/2005/8/layout/vProcess5"/>
    <dgm:cxn modelId="{163A05F9-4A9D-4B9A-9E2D-5158A775BD85}" type="presOf" srcId="{BBBAF5A2-1B5A-4B21-8FD2-D2EF33967D26}" destId="{F5B1F1FD-D69F-46F1-9DBA-E5A1DBECA880}" srcOrd="0" destOrd="0" presId="urn:microsoft.com/office/officeart/2005/8/layout/vProcess5"/>
    <dgm:cxn modelId="{FD6566FA-0ECB-4FA4-A382-96B139A7B687}" type="presOf" srcId="{F6792723-227F-4F6D-8EC0-2FA5E626253F}" destId="{1941798F-DADB-4D16-ABF8-6A3828FD978B}" srcOrd="1" destOrd="0" presId="urn:microsoft.com/office/officeart/2005/8/layout/vProcess5"/>
    <dgm:cxn modelId="{064F0E17-3656-4987-845B-3A31267B962D}" type="presParOf" srcId="{360DE51F-A319-474B-B350-9ECF8E9A298E}" destId="{6307454C-9CC1-442D-8605-554109A25C66}" srcOrd="0" destOrd="0" presId="urn:microsoft.com/office/officeart/2005/8/layout/vProcess5"/>
    <dgm:cxn modelId="{8E57EF34-D2DF-4A51-A72D-861A8BC22125}" type="presParOf" srcId="{360DE51F-A319-474B-B350-9ECF8E9A298E}" destId="{F5B1F1FD-D69F-46F1-9DBA-E5A1DBECA880}" srcOrd="1" destOrd="0" presId="urn:microsoft.com/office/officeart/2005/8/layout/vProcess5"/>
    <dgm:cxn modelId="{06995174-440C-43D3-B58B-30FB9760BC9C}" type="presParOf" srcId="{360DE51F-A319-474B-B350-9ECF8E9A298E}" destId="{FF516131-E115-44E3-8FAF-6638E6220191}" srcOrd="2" destOrd="0" presId="urn:microsoft.com/office/officeart/2005/8/layout/vProcess5"/>
    <dgm:cxn modelId="{9D00F7AF-85D6-43D6-8F14-8B5827EBFF23}" type="presParOf" srcId="{360DE51F-A319-474B-B350-9ECF8E9A298E}" destId="{D0BD0A18-217B-4FB0-8C39-DCD8F78C06FB}" srcOrd="3" destOrd="0" presId="urn:microsoft.com/office/officeart/2005/8/layout/vProcess5"/>
    <dgm:cxn modelId="{B584F913-F408-427D-B8BD-B2FBC5C95F09}" type="presParOf" srcId="{360DE51F-A319-474B-B350-9ECF8E9A298E}" destId="{E5DBC8E4-5A47-4F4D-A6B1-1470CBA1F51E}" srcOrd="4" destOrd="0" presId="urn:microsoft.com/office/officeart/2005/8/layout/vProcess5"/>
    <dgm:cxn modelId="{38A54F57-8286-4168-85C8-FC0594F18B42}" type="presParOf" srcId="{360DE51F-A319-474B-B350-9ECF8E9A298E}" destId="{445AEF03-F857-4F45-9F93-CA4B03A2A5FF}" srcOrd="5" destOrd="0" presId="urn:microsoft.com/office/officeart/2005/8/layout/vProcess5"/>
    <dgm:cxn modelId="{2A9DEA74-185D-4FCA-ABE1-D14A8A2B2B7A}" type="presParOf" srcId="{360DE51F-A319-474B-B350-9ECF8E9A298E}" destId="{EE7B5A74-EBEF-4173-946D-2ADD188BD189}" srcOrd="6" destOrd="0" presId="urn:microsoft.com/office/officeart/2005/8/layout/vProcess5"/>
    <dgm:cxn modelId="{03F5AE2D-B8FF-400C-A797-7036D4790EDB}" type="presParOf" srcId="{360DE51F-A319-474B-B350-9ECF8E9A298E}" destId="{13DBFDD1-1832-4F6B-AD8F-E6EBF2B1325B}" srcOrd="7" destOrd="0" presId="urn:microsoft.com/office/officeart/2005/8/layout/vProcess5"/>
    <dgm:cxn modelId="{518CF6F4-8466-444C-96A4-9337855217D0}" type="presParOf" srcId="{360DE51F-A319-474B-B350-9ECF8E9A298E}" destId="{042AE189-56CA-43EF-A9AE-BD928C333F18}" srcOrd="8" destOrd="0" presId="urn:microsoft.com/office/officeart/2005/8/layout/vProcess5"/>
    <dgm:cxn modelId="{F75F426A-E798-4EAE-B27B-C4851D519120}" type="presParOf" srcId="{360DE51F-A319-474B-B350-9ECF8E9A298E}" destId="{B9CD08B2-237B-4350-AFE6-C46B2FB16D78}" srcOrd="9" destOrd="0" presId="urn:microsoft.com/office/officeart/2005/8/layout/vProcess5"/>
    <dgm:cxn modelId="{0F55399C-3FFA-4079-836B-5DFE476CB34A}" type="presParOf" srcId="{360DE51F-A319-474B-B350-9ECF8E9A298E}" destId="{EBB0A766-840D-44B8-8F35-EA224AEFD158}" srcOrd="10" destOrd="0" presId="urn:microsoft.com/office/officeart/2005/8/layout/vProcess5"/>
    <dgm:cxn modelId="{EE647E11-3870-4FA8-B1F9-279184E5C719}" type="presParOf" srcId="{360DE51F-A319-474B-B350-9ECF8E9A298E}" destId="{1941798F-DADB-4D16-ABF8-6A3828FD978B}" srcOrd="11" destOrd="0" presId="urn:microsoft.com/office/officeart/2005/8/layout/vProcess5"/>
    <dgm:cxn modelId="{59E55B5F-E894-4BD5-BCEC-61A886F7DBA3}" type="presParOf" srcId="{360DE51F-A319-474B-B350-9ECF8E9A298E}" destId="{3E2C3D72-9A99-4E41-9F64-19E48AAAF6C4}" srcOrd="12" destOrd="0" presId="urn:microsoft.com/office/officeart/2005/8/layout/vProcess5"/>
    <dgm:cxn modelId="{081ACC37-64C9-45DE-B208-546B3F4BEB5E}" type="presParOf" srcId="{360DE51F-A319-474B-B350-9ECF8E9A298E}" destId="{C649AFE4-EFDF-4761-956B-03478F9414D7}" srcOrd="13" destOrd="0" presId="urn:microsoft.com/office/officeart/2005/8/layout/vProcess5"/>
    <dgm:cxn modelId="{6B3D77F8-B723-42CA-B53E-5070F9C42835}" type="presParOf" srcId="{360DE51F-A319-474B-B350-9ECF8E9A298E}" destId="{48AD0A5B-9E28-4474-9F0C-2072BAF02FC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C67BA4-DF06-49AC-9F5A-6E8363D6FD35}"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6F1FC4F9-A97A-45AB-89FB-7AF84C9A73E0}">
      <dgm:prSet/>
      <dgm:spPr>
        <a:ln>
          <a:solidFill>
            <a:schemeClr val="bg1">
              <a:lumMod val="9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b="1"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見方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CD83BE39-6D1E-4AFC-8C9F-97BCCF649A4F}" type="par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06129EED-BC1D-470E-94D8-9900C0A37CB5}" type="sibTrans" cxnId="{34773A4B-F739-4518-9560-F8EB53D62E25}">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B3B74035-8FC1-485D-BD75-D4F5636B4312}">
      <dgm:prSet/>
      <dgm:spPr/>
      <dgm:t>
        <a:bodyPr/>
        <a:lstStyle/>
        <a:p>
          <a:pPr rtl="0"/>
          <a:r>
            <a:rPr lang="ja-JP" altLang="en-US" dirty="0">
              <a:latin typeface="Meiryo UI" panose="020B0604030504040204" pitchFamily="50" charset="-128"/>
              <a:ea typeface="Meiryo UI" panose="020B0604030504040204" pitchFamily="50" charset="-128"/>
            </a:rPr>
            <a:t>演習コンソール画面</a:t>
          </a:r>
          <a:r>
            <a:rPr kumimoji="1" lang="ja-JP" altLang="en-US" b="1" dirty="0">
              <a:latin typeface="Meiryo UI" panose="020B0604030504040204" pitchFamily="50" charset="-128"/>
              <a:ea typeface="Meiryo UI" panose="020B0604030504040204" pitchFamily="50" charset="-128"/>
            </a:rPr>
            <a:t>の使い方</a:t>
          </a:r>
          <a:endParaRPr lang="ja-JP" dirty="0">
            <a:latin typeface="Meiryo UI" panose="020B0604030504040204" pitchFamily="50" charset="-128"/>
            <a:ea typeface="Meiryo UI" panose="020B0604030504040204" pitchFamily="50" charset="-128"/>
          </a:endParaRPr>
        </a:p>
      </dgm:t>
    </dgm:pt>
    <dgm:pt modelId="{EA3BFAE9-3631-4161-AB23-14F7AF39E80F}" type="par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4AD0E623-5B82-4CC3-B68E-FA3089D85E7F}" type="sibTrans" cxnId="{6407FA61-0D8D-4FD6-B3D0-BA68FF2F9EAC}">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F6792723-227F-4F6D-8EC0-2FA5E626253F}">
      <dgm:prSet/>
      <dgm:spPr>
        <a:ln>
          <a:solidFill>
            <a:schemeClr val="bg1">
              <a:lumMod val="9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09546FC8-C544-4208-BABE-CCC20F64E167}" type="par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62411F41-BF50-4D72-966A-1B2E0E59F323}" type="sibTrans" cxnId="{B9D4FF89-1260-4601-9B98-45FAD7FCEEDA}">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C0C98741-B992-4C24-B072-53FF3B5A785F}">
      <dgm:prSet/>
      <dgm:spPr>
        <a:ln>
          <a:solidFill>
            <a:schemeClr val="bg1">
              <a:lumMod val="9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注意事項</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3DF5A7EC-5DA2-4D33-BDDB-2EC48B9903A8}" type="par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6BF8C588-7C41-4B8B-9E84-897175C9D291}" type="sib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BBBAF5A2-1B5A-4B21-8FD2-D2EF33967D26}">
      <dgm:prSet/>
      <dgm:spPr>
        <a:ln>
          <a:solidFill>
            <a:schemeClr val="bg1">
              <a:lumMod val="9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環境構築</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BD96231D-2686-48FB-87AC-27894654665E}" type="par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12F838E5-FC9E-4048-8EEB-E935AE73A12C}" type="sibTrans" cxnId="{FE8B7B37-A7F1-4A03-83F1-6809FC8C25BB}">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360DE51F-A319-474B-B350-9ECF8E9A298E}" type="pres">
      <dgm:prSet presAssocID="{9EC67BA4-DF06-49AC-9F5A-6E8363D6FD35}" presName="outerComposite" presStyleCnt="0">
        <dgm:presLayoutVars>
          <dgm:chMax val="5"/>
          <dgm:dir/>
          <dgm:resizeHandles val="exact"/>
        </dgm:presLayoutVars>
      </dgm:prSet>
      <dgm:spPr/>
    </dgm:pt>
    <dgm:pt modelId="{6307454C-9CC1-442D-8605-554109A25C66}" type="pres">
      <dgm:prSet presAssocID="{9EC67BA4-DF06-49AC-9F5A-6E8363D6FD35}" presName="dummyMaxCanvas" presStyleCnt="0">
        <dgm:presLayoutVars/>
      </dgm:prSet>
      <dgm:spPr/>
    </dgm:pt>
    <dgm:pt modelId="{F5B1F1FD-D69F-46F1-9DBA-E5A1DBECA880}" type="pres">
      <dgm:prSet presAssocID="{9EC67BA4-DF06-49AC-9F5A-6E8363D6FD35}" presName="FiveNodes_1" presStyleLbl="node1" presStyleIdx="0" presStyleCnt="5">
        <dgm:presLayoutVars>
          <dgm:bulletEnabled val="1"/>
        </dgm:presLayoutVars>
      </dgm:prSet>
      <dgm:spPr/>
    </dgm:pt>
    <dgm:pt modelId="{FF516131-E115-44E3-8FAF-6638E6220191}" type="pres">
      <dgm:prSet presAssocID="{9EC67BA4-DF06-49AC-9F5A-6E8363D6FD35}" presName="FiveNodes_2" presStyleLbl="node1" presStyleIdx="1" presStyleCnt="5">
        <dgm:presLayoutVars>
          <dgm:bulletEnabled val="1"/>
        </dgm:presLayoutVars>
      </dgm:prSet>
      <dgm:spPr/>
    </dgm:pt>
    <dgm:pt modelId="{D0BD0A18-217B-4FB0-8C39-DCD8F78C06FB}" type="pres">
      <dgm:prSet presAssocID="{9EC67BA4-DF06-49AC-9F5A-6E8363D6FD35}" presName="FiveNodes_3" presStyleLbl="node1" presStyleIdx="2" presStyleCnt="5">
        <dgm:presLayoutVars>
          <dgm:bulletEnabled val="1"/>
        </dgm:presLayoutVars>
      </dgm:prSet>
      <dgm:spPr/>
    </dgm:pt>
    <dgm:pt modelId="{E5DBC8E4-5A47-4F4D-A6B1-1470CBA1F51E}" type="pres">
      <dgm:prSet presAssocID="{9EC67BA4-DF06-49AC-9F5A-6E8363D6FD35}" presName="FiveNodes_4" presStyleLbl="node1" presStyleIdx="3" presStyleCnt="5">
        <dgm:presLayoutVars>
          <dgm:bulletEnabled val="1"/>
        </dgm:presLayoutVars>
      </dgm:prSet>
      <dgm:spPr/>
    </dgm:pt>
    <dgm:pt modelId="{445AEF03-F857-4F45-9F93-CA4B03A2A5FF}" type="pres">
      <dgm:prSet presAssocID="{9EC67BA4-DF06-49AC-9F5A-6E8363D6FD35}" presName="FiveNodes_5" presStyleLbl="node1" presStyleIdx="4" presStyleCnt="5">
        <dgm:presLayoutVars>
          <dgm:bulletEnabled val="1"/>
        </dgm:presLayoutVars>
      </dgm:prSet>
      <dgm:spPr/>
    </dgm:pt>
    <dgm:pt modelId="{EE7B5A74-EBEF-4173-946D-2ADD188BD189}" type="pres">
      <dgm:prSet presAssocID="{9EC67BA4-DF06-49AC-9F5A-6E8363D6FD35}" presName="FiveConn_1-2" presStyleLbl="fgAccFollowNode1" presStyleIdx="0" presStyleCnt="4">
        <dgm:presLayoutVars>
          <dgm:bulletEnabled val="1"/>
        </dgm:presLayoutVars>
      </dgm:prSet>
      <dgm:spPr/>
    </dgm:pt>
    <dgm:pt modelId="{13DBFDD1-1832-4F6B-AD8F-E6EBF2B1325B}" type="pres">
      <dgm:prSet presAssocID="{9EC67BA4-DF06-49AC-9F5A-6E8363D6FD35}" presName="FiveConn_2-3" presStyleLbl="fgAccFollowNode1" presStyleIdx="1" presStyleCnt="4">
        <dgm:presLayoutVars>
          <dgm:bulletEnabled val="1"/>
        </dgm:presLayoutVars>
      </dgm:prSet>
      <dgm:spPr/>
    </dgm:pt>
    <dgm:pt modelId="{042AE189-56CA-43EF-A9AE-BD928C333F18}" type="pres">
      <dgm:prSet presAssocID="{9EC67BA4-DF06-49AC-9F5A-6E8363D6FD35}" presName="FiveConn_3-4" presStyleLbl="fgAccFollowNode1" presStyleIdx="2" presStyleCnt="4">
        <dgm:presLayoutVars>
          <dgm:bulletEnabled val="1"/>
        </dgm:presLayoutVars>
      </dgm:prSet>
      <dgm:spPr/>
    </dgm:pt>
    <dgm:pt modelId="{B9CD08B2-237B-4350-AFE6-C46B2FB16D78}" type="pres">
      <dgm:prSet presAssocID="{9EC67BA4-DF06-49AC-9F5A-6E8363D6FD35}" presName="FiveConn_4-5" presStyleLbl="fgAccFollowNode1" presStyleIdx="3" presStyleCnt="4">
        <dgm:presLayoutVars>
          <dgm:bulletEnabled val="1"/>
        </dgm:presLayoutVars>
      </dgm:prSet>
      <dgm:spPr/>
    </dgm:pt>
    <dgm:pt modelId="{EBB0A766-840D-44B8-8F35-EA224AEFD158}" type="pres">
      <dgm:prSet presAssocID="{9EC67BA4-DF06-49AC-9F5A-6E8363D6FD35}" presName="FiveNodes_1_text" presStyleLbl="node1" presStyleIdx="4" presStyleCnt="5">
        <dgm:presLayoutVars>
          <dgm:bulletEnabled val="1"/>
        </dgm:presLayoutVars>
      </dgm:prSet>
      <dgm:spPr/>
    </dgm:pt>
    <dgm:pt modelId="{1941798F-DADB-4D16-ABF8-6A3828FD978B}" type="pres">
      <dgm:prSet presAssocID="{9EC67BA4-DF06-49AC-9F5A-6E8363D6FD35}" presName="FiveNodes_2_text" presStyleLbl="node1" presStyleIdx="4" presStyleCnt="5">
        <dgm:presLayoutVars>
          <dgm:bulletEnabled val="1"/>
        </dgm:presLayoutVars>
      </dgm:prSet>
      <dgm:spPr/>
    </dgm:pt>
    <dgm:pt modelId="{3E2C3D72-9A99-4E41-9F64-19E48AAAF6C4}" type="pres">
      <dgm:prSet presAssocID="{9EC67BA4-DF06-49AC-9F5A-6E8363D6FD35}" presName="FiveNodes_3_text" presStyleLbl="node1" presStyleIdx="4" presStyleCnt="5">
        <dgm:presLayoutVars>
          <dgm:bulletEnabled val="1"/>
        </dgm:presLayoutVars>
      </dgm:prSet>
      <dgm:spPr/>
    </dgm:pt>
    <dgm:pt modelId="{C649AFE4-EFDF-4761-956B-03478F9414D7}" type="pres">
      <dgm:prSet presAssocID="{9EC67BA4-DF06-49AC-9F5A-6E8363D6FD35}" presName="FiveNodes_4_text" presStyleLbl="node1" presStyleIdx="4" presStyleCnt="5">
        <dgm:presLayoutVars>
          <dgm:bulletEnabled val="1"/>
        </dgm:presLayoutVars>
      </dgm:prSet>
      <dgm:spPr/>
    </dgm:pt>
    <dgm:pt modelId="{48AD0A5B-9E28-4474-9F0C-2072BAF02FC6}" type="pres">
      <dgm:prSet presAssocID="{9EC67BA4-DF06-49AC-9F5A-6E8363D6FD35}" presName="FiveNodes_5_text" presStyleLbl="node1" presStyleIdx="4" presStyleCnt="5">
        <dgm:presLayoutVars>
          <dgm:bulletEnabled val="1"/>
        </dgm:presLayoutVars>
      </dgm:prSet>
      <dgm:spPr/>
    </dgm:pt>
  </dgm:ptLst>
  <dgm:cxnLst>
    <dgm:cxn modelId="{EC0B3203-D124-414B-9969-5D4C68DFBCA5}" type="presOf" srcId="{B3B74035-8FC1-485D-BD75-D4F5636B4312}" destId="{C649AFE4-EFDF-4761-956B-03478F9414D7}" srcOrd="1" destOrd="0" presId="urn:microsoft.com/office/officeart/2005/8/layout/vProcess5"/>
    <dgm:cxn modelId="{DF92F22B-5728-4B54-A44B-5DB73E0EAF5D}" type="presOf" srcId="{BBBAF5A2-1B5A-4B21-8FD2-D2EF33967D26}" destId="{EBB0A766-840D-44B8-8F35-EA224AEFD158}" srcOrd="1" destOrd="0" presId="urn:microsoft.com/office/officeart/2005/8/layout/vProcess5"/>
    <dgm:cxn modelId="{FE8B7B37-A7F1-4A03-83F1-6809FC8C25BB}" srcId="{9EC67BA4-DF06-49AC-9F5A-6E8363D6FD35}" destId="{BBBAF5A2-1B5A-4B21-8FD2-D2EF33967D26}" srcOrd="0" destOrd="0" parTransId="{BD96231D-2686-48FB-87AC-27894654665E}" sibTransId="{12F838E5-FC9E-4048-8EEB-E935AE73A12C}"/>
    <dgm:cxn modelId="{C6BA983D-45E6-4BFD-A87B-91F1B58F5551}" type="presOf" srcId="{6F1FC4F9-A97A-45AB-89FB-7AF84C9A73E0}" destId="{3E2C3D72-9A99-4E41-9F64-19E48AAAF6C4}" srcOrd="1" destOrd="0" presId="urn:microsoft.com/office/officeart/2005/8/layout/vProcess5"/>
    <dgm:cxn modelId="{9E22583E-48A4-4108-BFF0-8E1214A7AE14}" type="presOf" srcId="{4AD0E623-5B82-4CC3-B68E-FA3089D85E7F}" destId="{B9CD08B2-237B-4350-AFE6-C46B2FB16D78}" srcOrd="0" destOrd="0" presId="urn:microsoft.com/office/officeart/2005/8/layout/vProcess5"/>
    <dgm:cxn modelId="{6407FA61-0D8D-4FD6-B3D0-BA68FF2F9EAC}" srcId="{9EC67BA4-DF06-49AC-9F5A-6E8363D6FD35}" destId="{B3B74035-8FC1-485D-BD75-D4F5636B4312}" srcOrd="3" destOrd="0" parTransId="{EA3BFAE9-3631-4161-AB23-14F7AF39E80F}" sibTransId="{4AD0E623-5B82-4CC3-B68E-FA3089D85E7F}"/>
    <dgm:cxn modelId="{DC482B45-DE4B-45D0-9160-76B87E4855D2}" type="presOf" srcId="{B3B74035-8FC1-485D-BD75-D4F5636B4312}" destId="{E5DBC8E4-5A47-4F4D-A6B1-1470CBA1F51E}" srcOrd="0" destOrd="0" presId="urn:microsoft.com/office/officeart/2005/8/layout/vProcess5"/>
    <dgm:cxn modelId="{136A0266-06C6-4738-9769-69DB0718E724}" srcId="{9EC67BA4-DF06-49AC-9F5A-6E8363D6FD35}" destId="{C0C98741-B992-4C24-B072-53FF3B5A785F}" srcOrd="4" destOrd="0" parTransId="{3DF5A7EC-5DA2-4D33-BDDB-2EC48B9903A8}" sibTransId="{6BF8C588-7C41-4B8B-9E84-897175C9D291}"/>
    <dgm:cxn modelId="{34773A4B-F739-4518-9560-F8EB53D62E25}" srcId="{9EC67BA4-DF06-49AC-9F5A-6E8363D6FD35}" destId="{6F1FC4F9-A97A-45AB-89FB-7AF84C9A73E0}" srcOrd="2" destOrd="0" parTransId="{CD83BE39-6D1E-4AFC-8C9F-97BCCF649A4F}" sibTransId="{06129EED-BC1D-470E-94D8-9900C0A37CB5}"/>
    <dgm:cxn modelId="{B9D4FF89-1260-4601-9B98-45FAD7FCEEDA}" srcId="{9EC67BA4-DF06-49AC-9F5A-6E8363D6FD35}" destId="{F6792723-227F-4F6D-8EC0-2FA5E626253F}" srcOrd="1" destOrd="0" parTransId="{09546FC8-C544-4208-BABE-CCC20F64E167}" sibTransId="{62411F41-BF50-4D72-966A-1B2E0E59F323}"/>
    <dgm:cxn modelId="{786E178A-49E4-4CDA-BD41-1E82F8177BC6}" type="presOf" srcId="{6F1FC4F9-A97A-45AB-89FB-7AF84C9A73E0}" destId="{D0BD0A18-217B-4FB0-8C39-DCD8F78C06FB}" srcOrd="0" destOrd="0" presId="urn:microsoft.com/office/officeart/2005/8/layout/vProcess5"/>
    <dgm:cxn modelId="{4ADB7A98-26C6-4F7B-9BE1-88A73796D235}" type="presOf" srcId="{62411F41-BF50-4D72-966A-1B2E0E59F323}" destId="{13DBFDD1-1832-4F6B-AD8F-E6EBF2B1325B}" srcOrd="0" destOrd="0" presId="urn:microsoft.com/office/officeart/2005/8/layout/vProcess5"/>
    <dgm:cxn modelId="{06818EA5-027D-4EF8-AAE9-D1F525BE0C56}" type="presOf" srcId="{F6792723-227F-4F6D-8EC0-2FA5E626253F}" destId="{FF516131-E115-44E3-8FAF-6638E6220191}" srcOrd="0" destOrd="0" presId="urn:microsoft.com/office/officeart/2005/8/layout/vProcess5"/>
    <dgm:cxn modelId="{E99259AA-3A26-433D-A0E9-6F7EC8E60FF5}" type="presOf" srcId="{12F838E5-FC9E-4048-8EEB-E935AE73A12C}" destId="{EE7B5A74-EBEF-4173-946D-2ADD188BD189}" srcOrd="0" destOrd="0" presId="urn:microsoft.com/office/officeart/2005/8/layout/vProcess5"/>
    <dgm:cxn modelId="{4E42A1B9-B5C3-4B8F-AB99-2295EA647624}" type="presOf" srcId="{C0C98741-B992-4C24-B072-53FF3B5A785F}" destId="{48AD0A5B-9E28-4474-9F0C-2072BAF02FC6}" srcOrd="1" destOrd="0" presId="urn:microsoft.com/office/officeart/2005/8/layout/vProcess5"/>
    <dgm:cxn modelId="{3EC10CBB-9C6F-4411-A31D-9A1B6E984A90}" type="presOf" srcId="{9EC67BA4-DF06-49AC-9F5A-6E8363D6FD35}" destId="{360DE51F-A319-474B-B350-9ECF8E9A298E}" srcOrd="0" destOrd="0" presId="urn:microsoft.com/office/officeart/2005/8/layout/vProcess5"/>
    <dgm:cxn modelId="{80E451D3-335C-4614-9C4F-D7330E41D59C}" type="presOf" srcId="{06129EED-BC1D-470E-94D8-9900C0A37CB5}" destId="{042AE189-56CA-43EF-A9AE-BD928C333F18}" srcOrd="0" destOrd="0" presId="urn:microsoft.com/office/officeart/2005/8/layout/vProcess5"/>
    <dgm:cxn modelId="{1B3BA1DB-3121-4508-A949-BB61E0860456}" type="presOf" srcId="{C0C98741-B992-4C24-B072-53FF3B5A785F}" destId="{445AEF03-F857-4F45-9F93-CA4B03A2A5FF}" srcOrd="0" destOrd="0" presId="urn:microsoft.com/office/officeart/2005/8/layout/vProcess5"/>
    <dgm:cxn modelId="{B8A53FE2-4BE3-4C37-ADFF-B998668AAF24}" type="presOf" srcId="{F6792723-227F-4F6D-8EC0-2FA5E626253F}" destId="{1941798F-DADB-4D16-ABF8-6A3828FD978B}" srcOrd="1" destOrd="0" presId="urn:microsoft.com/office/officeart/2005/8/layout/vProcess5"/>
    <dgm:cxn modelId="{A5E651F9-42C5-4E4C-A121-D9817DD62FF3}" type="presOf" srcId="{BBBAF5A2-1B5A-4B21-8FD2-D2EF33967D26}" destId="{F5B1F1FD-D69F-46F1-9DBA-E5A1DBECA880}" srcOrd="0" destOrd="0" presId="urn:microsoft.com/office/officeart/2005/8/layout/vProcess5"/>
    <dgm:cxn modelId="{C0FE2D3C-FAEE-4344-8013-73A622CCFC7D}" type="presParOf" srcId="{360DE51F-A319-474B-B350-9ECF8E9A298E}" destId="{6307454C-9CC1-442D-8605-554109A25C66}" srcOrd="0" destOrd="0" presId="urn:microsoft.com/office/officeart/2005/8/layout/vProcess5"/>
    <dgm:cxn modelId="{31223029-3E07-43E1-970B-148FB041EA99}" type="presParOf" srcId="{360DE51F-A319-474B-B350-9ECF8E9A298E}" destId="{F5B1F1FD-D69F-46F1-9DBA-E5A1DBECA880}" srcOrd="1" destOrd="0" presId="urn:microsoft.com/office/officeart/2005/8/layout/vProcess5"/>
    <dgm:cxn modelId="{3CC29925-0B78-4795-BA7A-EE7AA92298D8}" type="presParOf" srcId="{360DE51F-A319-474B-B350-9ECF8E9A298E}" destId="{FF516131-E115-44E3-8FAF-6638E6220191}" srcOrd="2" destOrd="0" presId="urn:microsoft.com/office/officeart/2005/8/layout/vProcess5"/>
    <dgm:cxn modelId="{9A169ADD-8EEF-4A54-83B3-B8D1A32481AB}" type="presParOf" srcId="{360DE51F-A319-474B-B350-9ECF8E9A298E}" destId="{D0BD0A18-217B-4FB0-8C39-DCD8F78C06FB}" srcOrd="3" destOrd="0" presId="urn:microsoft.com/office/officeart/2005/8/layout/vProcess5"/>
    <dgm:cxn modelId="{F77A78EB-6703-4EED-B1BB-150C8FC88F44}" type="presParOf" srcId="{360DE51F-A319-474B-B350-9ECF8E9A298E}" destId="{E5DBC8E4-5A47-4F4D-A6B1-1470CBA1F51E}" srcOrd="4" destOrd="0" presId="urn:microsoft.com/office/officeart/2005/8/layout/vProcess5"/>
    <dgm:cxn modelId="{BF681B33-2DA8-4794-902B-25743261D521}" type="presParOf" srcId="{360DE51F-A319-474B-B350-9ECF8E9A298E}" destId="{445AEF03-F857-4F45-9F93-CA4B03A2A5FF}" srcOrd="5" destOrd="0" presId="urn:microsoft.com/office/officeart/2005/8/layout/vProcess5"/>
    <dgm:cxn modelId="{E2AA1221-88FB-4E54-971E-39EC596B0FF7}" type="presParOf" srcId="{360DE51F-A319-474B-B350-9ECF8E9A298E}" destId="{EE7B5A74-EBEF-4173-946D-2ADD188BD189}" srcOrd="6" destOrd="0" presId="urn:microsoft.com/office/officeart/2005/8/layout/vProcess5"/>
    <dgm:cxn modelId="{EC8EF037-1046-43B5-A29E-C85280E8A879}" type="presParOf" srcId="{360DE51F-A319-474B-B350-9ECF8E9A298E}" destId="{13DBFDD1-1832-4F6B-AD8F-E6EBF2B1325B}" srcOrd="7" destOrd="0" presId="urn:microsoft.com/office/officeart/2005/8/layout/vProcess5"/>
    <dgm:cxn modelId="{B2BAFE85-896E-416C-A42D-693BFEB8155C}" type="presParOf" srcId="{360DE51F-A319-474B-B350-9ECF8E9A298E}" destId="{042AE189-56CA-43EF-A9AE-BD928C333F18}" srcOrd="8" destOrd="0" presId="urn:microsoft.com/office/officeart/2005/8/layout/vProcess5"/>
    <dgm:cxn modelId="{F6C684D9-A471-42F7-9A65-285BB9FD16E5}" type="presParOf" srcId="{360DE51F-A319-474B-B350-9ECF8E9A298E}" destId="{B9CD08B2-237B-4350-AFE6-C46B2FB16D78}" srcOrd="9" destOrd="0" presId="urn:microsoft.com/office/officeart/2005/8/layout/vProcess5"/>
    <dgm:cxn modelId="{18DAC58A-43A4-433B-902A-9E8A86B0B986}" type="presParOf" srcId="{360DE51F-A319-474B-B350-9ECF8E9A298E}" destId="{EBB0A766-840D-44B8-8F35-EA224AEFD158}" srcOrd="10" destOrd="0" presId="urn:microsoft.com/office/officeart/2005/8/layout/vProcess5"/>
    <dgm:cxn modelId="{58D20878-B8D2-4E73-BFD9-B1EADDAC6B98}" type="presParOf" srcId="{360DE51F-A319-474B-B350-9ECF8E9A298E}" destId="{1941798F-DADB-4D16-ABF8-6A3828FD978B}" srcOrd="11" destOrd="0" presId="urn:microsoft.com/office/officeart/2005/8/layout/vProcess5"/>
    <dgm:cxn modelId="{808018D3-F2D2-4222-8D92-21C07A9C1910}" type="presParOf" srcId="{360DE51F-A319-474B-B350-9ECF8E9A298E}" destId="{3E2C3D72-9A99-4E41-9F64-19E48AAAF6C4}" srcOrd="12" destOrd="0" presId="urn:microsoft.com/office/officeart/2005/8/layout/vProcess5"/>
    <dgm:cxn modelId="{2C2370B8-E0DF-4352-82B7-1C9FE8490E51}" type="presParOf" srcId="{360DE51F-A319-474B-B350-9ECF8E9A298E}" destId="{C649AFE4-EFDF-4761-956B-03478F9414D7}" srcOrd="13" destOrd="0" presId="urn:microsoft.com/office/officeart/2005/8/layout/vProcess5"/>
    <dgm:cxn modelId="{577D9E35-4C58-4A9F-B3BB-E0A3DB452DD9}" type="presParOf" srcId="{360DE51F-A319-474B-B350-9ECF8E9A298E}" destId="{48AD0A5B-9E28-4474-9F0C-2072BAF02FC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C67BA4-DF06-49AC-9F5A-6E8363D6FD35}"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6F1FC4F9-A97A-45AB-89FB-7AF84C9A73E0}">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b="1"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見方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CD83BE39-6D1E-4AFC-8C9F-97BCCF649A4F}" type="parTrans" cxnId="{34773A4B-F739-4518-9560-F8EB53D62E25}">
      <dgm:prSet/>
      <dgm:spPr/>
      <dgm:t>
        <a:bodyPr/>
        <a:lstStyle/>
        <a:p>
          <a:endParaRPr kumimoji="1" lang="ja-JP" altLang="en-US">
            <a:latin typeface="Meiryo UI" panose="020B0604030504040204" pitchFamily="50" charset="-128"/>
            <a:ea typeface="Meiryo UI" panose="020B0604030504040204" pitchFamily="50" charset="-128"/>
          </a:endParaRPr>
        </a:p>
      </dgm:t>
    </dgm:pt>
    <dgm:pt modelId="{06129EED-BC1D-470E-94D8-9900C0A37CB5}" type="sibTrans" cxnId="{34773A4B-F739-4518-9560-F8EB53D62E25}">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B3B74035-8FC1-485D-BD75-D4F5636B4312}">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b="1" dirty="0">
              <a:solidFill>
                <a:schemeClr val="bg1">
                  <a:lumMod val="85000"/>
                </a:schemeClr>
              </a:solidFill>
              <a:latin typeface="Meiryo UI" panose="020B0604030504040204" pitchFamily="50" charset="-128"/>
              <a:ea typeface="Meiryo UI" panose="020B0604030504040204" pitchFamily="50" charset="-128"/>
            </a:rPr>
            <a:t>の使い方</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EA3BFAE9-3631-4161-AB23-14F7AF39E80F}" type="parTrans" cxnId="{6407FA61-0D8D-4FD6-B3D0-BA68FF2F9EAC}">
      <dgm:prSet/>
      <dgm:spPr/>
      <dgm:t>
        <a:bodyPr/>
        <a:lstStyle/>
        <a:p>
          <a:endParaRPr kumimoji="1" lang="ja-JP" altLang="en-US">
            <a:latin typeface="Meiryo UI" panose="020B0604030504040204" pitchFamily="50" charset="-128"/>
            <a:ea typeface="Meiryo UI" panose="020B0604030504040204" pitchFamily="50" charset="-128"/>
          </a:endParaRPr>
        </a:p>
      </dgm:t>
    </dgm:pt>
    <dgm:pt modelId="{4AD0E623-5B82-4CC3-B68E-FA3089D85E7F}" type="sibTrans" cxnId="{6407FA61-0D8D-4FD6-B3D0-BA68FF2F9EAC}">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F6792723-227F-4F6D-8EC0-2FA5E626253F}">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09546FC8-C544-4208-BABE-CCC20F64E167}" type="parTrans" cxnId="{B9D4FF89-1260-4601-9B98-45FAD7FCEEDA}">
      <dgm:prSet/>
      <dgm:spPr/>
      <dgm:t>
        <a:bodyPr/>
        <a:lstStyle/>
        <a:p>
          <a:endParaRPr kumimoji="1" lang="ja-JP" altLang="en-US">
            <a:latin typeface="Meiryo UI" panose="020B0604030504040204" pitchFamily="50" charset="-128"/>
            <a:ea typeface="Meiryo UI" panose="020B0604030504040204" pitchFamily="50" charset="-128"/>
          </a:endParaRPr>
        </a:p>
      </dgm:t>
    </dgm:pt>
    <dgm:pt modelId="{62411F41-BF50-4D72-966A-1B2E0E59F323}" type="sibTrans" cxnId="{B9D4FF89-1260-4601-9B98-45FAD7FCEEDA}">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C0C98741-B992-4C24-B072-53FF3B5A785F}">
      <dgm:prSet/>
      <dgm:spPr/>
      <dgm:t>
        <a:bodyPr/>
        <a:lstStyle/>
        <a:p>
          <a:pPr rtl="0"/>
          <a:r>
            <a:rPr lang="ja-JP" altLang="en-US" dirty="0">
              <a:latin typeface="Meiryo UI" panose="020B0604030504040204" pitchFamily="50" charset="-128"/>
              <a:ea typeface="Meiryo UI" panose="020B0604030504040204" pitchFamily="50" charset="-128"/>
            </a:rPr>
            <a:t>注意事項</a:t>
          </a:r>
          <a:endParaRPr lang="ja-JP" dirty="0">
            <a:latin typeface="Meiryo UI" panose="020B0604030504040204" pitchFamily="50" charset="-128"/>
            <a:ea typeface="Meiryo UI" panose="020B0604030504040204" pitchFamily="50" charset="-128"/>
          </a:endParaRPr>
        </a:p>
      </dgm:t>
    </dgm:pt>
    <dgm:pt modelId="{3DF5A7EC-5DA2-4D33-BDDB-2EC48B9903A8}" type="par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6BF8C588-7C41-4B8B-9E84-897175C9D291}" type="sibTrans" cxnId="{136A0266-06C6-4738-9769-69DB0718E724}">
      <dgm:prSet/>
      <dgm:spPr/>
      <dgm:t>
        <a:bodyPr/>
        <a:lstStyle/>
        <a:p>
          <a:endParaRPr kumimoji="1" lang="ja-JP" altLang="en-US">
            <a:latin typeface="Meiryo UI" panose="020B0604030504040204" pitchFamily="50" charset="-128"/>
            <a:ea typeface="Meiryo UI" panose="020B0604030504040204" pitchFamily="50" charset="-128"/>
          </a:endParaRPr>
        </a:p>
      </dgm:t>
    </dgm:pt>
    <dgm:pt modelId="{BBBAF5A2-1B5A-4B21-8FD2-D2EF33967D26}">
      <dgm:prSet/>
      <dgm:spPr>
        <a:ln>
          <a:solidFill>
            <a:schemeClr val="bg1">
              <a:lumMod val="85000"/>
            </a:schemeClr>
          </a:solidFill>
        </a:ln>
      </dgm:spPr>
      <dgm:t>
        <a:bodyPr/>
        <a:lstStyle/>
        <a:p>
          <a:pPr rtl="0"/>
          <a:r>
            <a:rPr lang="ja-JP" altLang="en-US" dirty="0">
              <a:solidFill>
                <a:schemeClr val="bg1">
                  <a:lumMod val="85000"/>
                </a:schemeClr>
              </a:solidFill>
              <a:latin typeface="Meiryo UI" panose="020B0604030504040204" pitchFamily="50" charset="-128"/>
              <a:ea typeface="Meiryo UI" panose="020B0604030504040204" pitchFamily="50" charset="-128"/>
            </a:rPr>
            <a:t>環境構築</a:t>
          </a:r>
          <a:endParaRPr lang="ja-JP" dirty="0">
            <a:solidFill>
              <a:schemeClr val="bg1">
                <a:lumMod val="85000"/>
              </a:schemeClr>
            </a:solidFill>
            <a:latin typeface="Meiryo UI" panose="020B0604030504040204" pitchFamily="50" charset="-128"/>
            <a:ea typeface="Meiryo UI" panose="020B0604030504040204" pitchFamily="50" charset="-128"/>
          </a:endParaRPr>
        </a:p>
      </dgm:t>
    </dgm:pt>
    <dgm:pt modelId="{BD96231D-2686-48FB-87AC-27894654665E}" type="parTrans" cxnId="{FE8B7B37-A7F1-4A03-83F1-6809FC8C25BB}">
      <dgm:prSet/>
      <dgm:spPr/>
      <dgm:t>
        <a:bodyPr/>
        <a:lstStyle/>
        <a:p>
          <a:endParaRPr kumimoji="1" lang="ja-JP" altLang="en-US">
            <a:latin typeface="Meiryo UI" panose="020B0604030504040204" pitchFamily="50" charset="-128"/>
            <a:ea typeface="Meiryo UI" panose="020B0604030504040204" pitchFamily="50" charset="-128"/>
          </a:endParaRPr>
        </a:p>
      </dgm:t>
    </dgm:pt>
    <dgm:pt modelId="{12F838E5-FC9E-4048-8EEB-E935AE73A12C}" type="sibTrans" cxnId="{FE8B7B37-A7F1-4A03-83F1-6809FC8C25BB}">
      <dgm:prSet/>
      <dgm:spPr>
        <a:ln>
          <a:solidFill>
            <a:schemeClr val="bg1">
              <a:lumMod val="85000"/>
              <a:alpha val="90000"/>
            </a:schemeClr>
          </a:solidFill>
        </a:ln>
      </dgm:spPr>
      <dgm:t>
        <a:bodyPr/>
        <a:lstStyle/>
        <a:p>
          <a:endParaRPr kumimoji="1" lang="ja-JP" altLang="en-US">
            <a:latin typeface="Meiryo UI" panose="020B0604030504040204" pitchFamily="50" charset="-128"/>
            <a:ea typeface="Meiryo UI" panose="020B0604030504040204" pitchFamily="50" charset="-128"/>
          </a:endParaRPr>
        </a:p>
      </dgm:t>
    </dgm:pt>
    <dgm:pt modelId="{360DE51F-A319-474B-B350-9ECF8E9A298E}" type="pres">
      <dgm:prSet presAssocID="{9EC67BA4-DF06-49AC-9F5A-6E8363D6FD35}" presName="outerComposite" presStyleCnt="0">
        <dgm:presLayoutVars>
          <dgm:chMax val="5"/>
          <dgm:dir/>
          <dgm:resizeHandles val="exact"/>
        </dgm:presLayoutVars>
      </dgm:prSet>
      <dgm:spPr/>
    </dgm:pt>
    <dgm:pt modelId="{6307454C-9CC1-442D-8605-554109A25C66}" type="pres">
      <dgm:prSet presAssocID="{9EC67BA4-DF06-49AC-9F5A-6E8363D6FD35}" presName="dummyMaxCanvas" presStyleCnt="0">
        <dgm:presLayoutVars/>
      </dgm:prSet>
      <dgm:spPr/>
    </dgm:pt>
    <dgm:pt modelId="{F5B1F1FD-D69F-46F1-9DBA-E5A1DBECA880}" type="pres">
      <dgm:prSet presAssocID="{9EC67BA4-DF06-49AC-9F5A-6E8363D6FD35}" presName="FiveNodes_1" presStyleLbl="node1" presStyleIdx="0" presStyleCnt="5">
        <dgm:presLayoutVars>
          <dgm:bulletEnabled val="1"/>
        </dgm:presLayoutVars>
      </dgm:prSet>
      <dgm:spPr/>
    </dgm:pt>
    <dgm:pt modelId="{FF516131-E115-44E3-8FAF-6638E6220191}" type="pres">
      <dgm:prSet presAssocID="{9EC67BA4-DF06-49AC-9F5A-6E8363D6FD35}" presName="FiveNodes_2" presStyleLbl="node1" presStyleIdx="1" presStyleCnt="5">
        <dgm:presLayoutVars>
          <dgm:bulletEnabled val="1"/>
        </dgm:presLayoutVars>
      </dgm:prSet>
      <dgm:spPr/>
    </dgm:pt>
    <dgm:pt modelId="{D0BD0A18-217B-4FB0-8C39-DCD8F78C06FB}" type="pres">
      <dgm:prSet presAssocID="{9EC67BA4-DF06-49AC-9F5A-6E8363D6FD35}" presName="FiveNodes_3" presStyleLbl="node1" presStyleIdx="2" presStyleCnt="5">
        <dgm:presLayoutVars>
          <dgm:bulletEnabled val="1"/>
        </dgm:presLayoutVars>
      </dgm:prSet>
      <dgm:spPr/>
    </dgm:pt>
    <dgm:pt modelId="{E5DBC8E4-5A47-4F4D-A6B1-1470CBA1F51E}" type="pres">
      <dgm:prSet presAssocID="{9EC67BA4-DF06-49AC-9F5A-6E8363D6FD35}" presName="FiveNodes_4" presStyleLbl="node1" presStyleIdx="3" presStyleCnt="5">
        <dgm:presLayoutVars>
          <dgm:bulletEnabled val="1"/>
        </dgm:presLayoutVars>
      </dgm:prSet>
      <dgm:spPr/>
    </dgm:pt>
    <dgm:pt modelId="{445AEF03-F857-4F45-9F93-CA4B03A2A5FF}" type="pres">
      <dgm:prSet presAssocID="{9EC67BA4-DF06-49AC-9F5A-6E8363D6FD35}" presName="FiveNodes_5" presStyleLbl="node1" presStyleIdx="4" presStyleCnt="5">
        <dgm:presLayoutVars>
          <dgm:bulletEnabled val="1"/>
        </dgm:presLayoutVars>
      </dgm:prSet>
      <dgm:spPr/>
    </dgm:pt>
    <dgm:pt modelId="{EE7B5A74-EBEF-4173-946D-2ADD188BD189}" type="pres">
      <dgm:prSet presAssocID="{9EC67BA4-DF06-49AC-9F5A-6E8363D6FD35}" presName="FiveConn_1-2" presStyleLbl="fgAccFollowNode1" presStyleIdx="0" presStyleCnt="4">
        <dgm:presLayoutVars>
          <dgm:bulletEnabled val="1"/>
        </dgm:presLayoutVars>
      </dgm:prSet>
      <dgm:spPr/>
    </dgm:pt>
    <dgm:pt modelId="{13DBFDD1-1832-4F6B-AD8F-E6EBF2B1325B}" type="pres">
      <dgm:prSet presAssocID="{9EC67BA4-DF06-49AC-9F5A-6E8363D6FD35}" presName="FiveConn_2-3" presStyleLbl="fgAccFollowNode1" presStyleIdx="1" presStyleCnt="4">
        <dgm:presLayoutVars>
          <dgm:bulletEnabled val="1"/>
        </dgm:presLayoutVars>
      </dgm:prSet>
      <dgm:spPr/>
    </dgm:pt>
    <dgm:pt modelId="{042AE189-56CA-43EF-A9AE-BD928C333F18}" type="pres">
      <dgm:prSet presAssocID="{9EC67BA4-DF06-49AC-9F5A-6E8363D6FD35}" presName="FiveConn_3-4" presStyleLbl="fgAccFollowNode1" presStyleIdx="2" presStyleCnt="4">
        <dgm:presLayoutVars>
          <dgm:bulletEnabled val="1"/>
        </dgm:presLayoutVars>
      </dgm:prSet>
      <dgm:spPr/>
    </dgm:pt>
    <dgm:pt modelId="{B9CD08B2-237B-4350-AFE6-C46B2FB16D78}" type="pres">
      <dgm:prSet presAssocID="{9EC67BA4-DF06-49AC-9F5A-6E8363D6FD35}" presName="FiveConn_4-5" presStyleLbl="fgAccFollowNode1" presStyleIdx="3" presStyleCnt="4">
        <dgm:presLayoutVars>
          <dgm:bulletEnabled val="1"/>
        </dgm:presLayoutVars>
      </dgm:prSet>
      <dgm:spPr/>
    </dgm:pt>
    <dgm:pt modelId="{EBB0A766-840D-44B8-8F35-EA224AEFD158}" type="pres">
      <dgm:prSet presAssocID="{9EC67BA4-DF06-49AC-9F5A-6E8363D6FD35}" presName="FiveNodes_1_text" presStyleLbl="node1" presStyleIdx="4" presStyleCnt="5">
        <dgm:presLayoutVars>
          <dgm:bulletEnabled val="1"/>
        </dgm:presLayoutVars>
      </dgm:prSet>
      <dgm:spPr/>
    </dgm:pt>
    <dgm:pt modelId="{1941798F-DADB-4D16-ABF8-6A3828FD978B}" type="pres">
      <dgm:prSet presAssocID="{9EC67BA4-DF06-49AC-9F5A-6E8363D6FD35}" presName="FiveNodes_2_text" presStyleLbl="node1" presStyleIdx="4" presStyleCnt="5">
        <dgm:presLayoutVars>
          <dgm:bulletEnabled val="1"/>
        </dgm:presLayoutVars>
      </dgm:prSet>
      <dgm:spPr/>
    </dgm:pt>
    <dgm:pt modelId="{3E2C3D72-9A99-4E41-9F64-19E48AAAF6C4}" type="pres">
      <dgm:prSet presAssocID="{9EC67BA4-DF06-49AC-9F5A-6E8363D6FD35}" presName="FiveNodes_3_text" presStyleLbl="node1" presStyleIdx="4" presStyleCnt="5">
        <dgm:presLayoutVars>
          <dgm:bulletEnabled val="1"/>
        </dgm:presLayoutVars>
      </dgm:prSet>
      <dgm:spPr/>
    </dgm:pt>
    <dgm:pt modelId="{C649AFE4-EFDF-4761-956B-03478F9414D7}" type="pres">
      <dgm:prSet presAssocID="{9EC67BA4-DF06-49AC-9F5A-6E8363D6FD35}" presName="FiveNodes_4_text" presStyleLbl="node1" presStyleIdx="4" presStyleCnt="5">
        <dgm:presLayoutVars>
          <dgm:bulletEnabled val="1"/>
        </dgm:presLayoutVars>
      </dgm:prSet>
      <dgm:spPr/>
    </dgm:pt>
    <dgm:pt modelId="{48AD0A5B-9E28-4474-9F0C-2072BAF02FC6}" type="pres">
      <dgm:prSet presAssocID="{9EC67BA4-DF06-49AC-9F5A-6E8363D6FD35}" presName="FiveNodes_5_text" presStyleLbl="node1" presStyleIdx="4" presStyleCnt="5">
        <dgm:presLayoutVars>
          <dgm:bulletEnabled val="1"/>
        </dgm:presLayoutVars>
      </dgm:prSet>
      <dgm:spPr/>
    </dgm:pt>
  </dgm:ptLst>
  <dgm:cxnLst>
    <dgm:cxn modelId="{1F83052B-C913-4324-9BF8-437DF8E2C9C6}" type="presOf" srcId="{BBBAF5A2-1B5A-4B21-8FD2-D2EF33967D26}" destId="{EBB0A766-840D-44B8-8F35-EA224AEFD158}" srcOrd="1" destOrd="0" presId="urn:microsoft.com/office/officeart/2005/8/layout/vProcess5"/>
    <dgm:cxn modelId="{FE8B7B37-A7F1-4A03-83F1-6809FC8C25BB}" srcId="{9EC67BA4-DF06-49AC-9F5A-6E8363D6FD35}" destId="{BBBAF5A2-1B5A-4B21-8FD2-D2EF33967D26}" srcOrd="0" destOrd="0" parTransId="{BD96231D-2686-48FB-87AC-27894654665E}" sibTransId="{12F838E5-FC9E-4048-8EEB-E935AE73A12C}"/>
    <dgm:cxn modelId="{944CA85E-D283-4413-BDEE-80D7D70E749B}" type="presOf" srcId="{06129EED-BC1D-470E-94D8-9900C0A37CB5}" destId="{042AE189-56CA-43EF-A9AE-BD928C333F18}" srcOrd="0" destOrd="0" presId="urn:microsoft.com/office/officeart/2005/8/layout/vProcess5"/>
    <dgm:cxn modelId="{6407FA61-0D8D-4FD6-B3D0-BA68FF2F9EAC}" srcId="{9EC67BA4-DF06-49AC-9F5A-6E8363D6FD35}" destId="{B3B74035-8FC1-485D-BD75-D4F5636B4312}" srcOrd="3" destOrd="0" parTransId="{EA3BFAE9-3631-4161-AB23-14F7AF39E80F}" sibTransId="{4AD0E623-5B82-4CC3-B68E-FA3089D85E7F}"/>
    <dgm:cxn modelId="{136A0266-06C6-4738-9769-69DB0718E724}" srcId="{9EC67BA4-DF06-49AC-9F5A-6E8363D6FD35}" destId="{C0C98741-B992-4C24-B072-53FF3B5A785F}" srcOrd="4" destOrd="0" parTransId="{3DF5A7EC-5DA2-4D33-BDDB-2EC48B9903A8}" sibTransId="{6BF8C588-7C41-4B8B-9E84-897175C9D291}"/>
    <dgm:cxn modelId="{55958766-A7E2-45D3-9EC3-F5C2AC944693}" type="presOf" srcId="{C0C98741-B992-4C24-B072-53FF3B5A785F}" destId="{445AEF03-F857-4F45-9F93-CA4B03A2A5FF}" srcOrd="0" destOrd="0" presId="urn:microsoft.com/office/officeart/2005/8/layout/vProcess5"/>
    <dgm:cxn modelId="{34773A4B-F739-4518-9560-F8EB53D62E25}" srcId="{9EC67BA4-DF06-49AC-9F5A-6E8363D6FD35}" destId="{6F1FC4F9-A97A-45AB-89FB-7AF84C9A73E0}" srcOrd="2" destOrd="0" parTransId="{CD83BE39-6D1E-4AFC-8C9F-97BCCF649A4F}" sibTransId="{06129EED-BC1D-470E-94D8-9900C0A37CB5}"/>
    <dgm:cxn modelId="{12E1B789-C6A0-44EA-B0E4-C36EA8124877}" type="presOf" srcId="{4AD0E623-5B82-4CC3-B68E-FA3089D85E7F}" destId="{B9CD08B2-237B-4350-AFE6-C46B2FB16D78}" srcOrd="0" destOrd="0" presId="urn:microsoft.com/office/officeart/2005/8/layout/vProcess5"/>
    <dgm:cxn modelId="{B9D4FF89-1260-4601-9B98-45FAD7FCEEDA}" srcId="{9EC67BA4-DF06-49AC-9F5A-6E8363D6FD35}" destId="{F6792723-227F-4F6D-8EC0-2FA5E626253F}" srcOrd="1" destOrd="0" parTransId="{09546FC8-C544-4208-BABE-CCC20F64E167}" sibTransId="{62411F41-BF50-4D72-966A-1B2E0E59F323}"/>
    <dgm:cxn modelId="{6930689E-62D9-46E5-9DB5-F397C1099738}" type="presOf" srcId="{9EC67BA4-DF06-49AC-9F5A-6E8363D6FD35}" destId="{360DE51F-A319-474B-B350-9ECF8E9A298E}" srcOrd="0" destOrd="0" presId="urn:microsoft.com/office/officeart/2005/8/layout/vProcess5"/>
    <dgm:cxn modelId="{4775F0A5-A705-4236-B0AD-141CCF8364E7}" type="presOf" srcId="{F6792723-227F-4F6D-8EC0-2FA5E626253F}" destId="{FF516131-E115-44E3-8FAF-6638E6220191}" srcOrd="0" destOrd="0" presId="urn:microsoft.com/office/officeart/2005/8/layout/vProcess5"/>
    <dgm:cxn modelId="{9B2AB3A9-FCBC-4389-ABF1-95EB00C02655}" type="presOf" srcId="{F6792723-227F-4F6D-8EC0-2FA5E626253F}" destId="{1941798F-DADB-4D16-ABF8-6A3828FD978B}" srcOrd="1" destOrd="0" presId="urn:microsoft.com/office/officeart/2005/8/layout/vProcess5"/>
    <dgm:cxn modelId="{26DC19AA-F658-44A9-A9F5-325314B57B8E}" type="presOf" srcId="{B3B74035-8FC1-485D-BD75-D4F5636B4312}" destId="{C649AFE4-EFDF-4761-956B-03478F9414D7}" srcOrd="1" destOrd="0" presId="urn:microsoft.com/office/officeart/2005/8/layout/vProcess5"/>
    <dgm:cxn modelId="{BA013CB8-B5F4-46D9-A761-BB69B4B75C1E}" type="presOf" srcId="{BBBAF5A2-1B5A-4B21-8FD2-D2EF33967D26}" destId="{F5B1F1FD-D69F-46F1-9DBA-E5A1DBECA880}" srcOrd="0" destOrd="0" presId="urn:microsoft.com/office/officeart/2005/8/layout/vProcess5"/>
    <dgm:cxn modelId="{21BB29C9-5B10-4228-9951-B99A3194A035}" type="presOf" srcId="{B3B74035-8FC1-485D-BD75-D4F5636B4312}" destId="{E5DBC8E4-5A47-4F4D-A6B1-1470CBA1F51E}" srcOrd="0" destOrd="0" presId="urn:microsoft.com/office/officeart/2005/8/layout/vProcess5"/>
    <dgm:cxn modelId="{7A172FD0-CBA5-44A2-960B-7E28C104643E}" type="presOf" srcId="{C0C98741-B992-4C24-B072-53FF3B5A785F}" destId="{48AD0A5B-9E28-4474-9F0C-2072BAF02FC6}" srcOrd="1" destOrd="0" presId="urn:microsoft.com/office/officeart/2005/8/layout/vProcess5"/>
    <dgm:cxn modelId="{E49D87D9-949B-4401-925F-D905207EE479}" type="presOf" srcId="{62411F41-BF50-4D72-966A-1B2E0E59F323}" destId="{13DBFDD1-1832-4F6B-AD8F-E6EBF2B1325B}" srcOrd="0" destOrd="0" presId="urn:microsoft.com/office/officeart/2005/8/layout/vProcess5"/>
    <dgm:cxn modelId="{172970DA-3374-459B-9270-EE8FDCBBD56D}" type="presOf" srcId="{6F1FC4F9-A97A-45AB-89FB-7AF84C9A73E0}" destId="{3E2C3D72-9A99-4E41-9F64-19E48AAAF6C4}" srcOrd="1" destOrd="0" presId="urn:microsoft.com/office/officeart/2005/8/layout/vProcess5"/>
    <dgm:cxn modelId="{BBCAB0ED-0783-4579-8B0A-3533E2562A7D}" type="presOf" srcId="{12F838E5-FC9E-4048-8EEB-E935AE73A12C}" destId="{EE7B5A74-EBEF-4173-946D-2ADD188BD189}" srcOrd="0" destOrd="0" presId="urn:microsoft.com/office/officeart/2005/8/layout/vProcess5"/>
    <dgm:cxn modelId="{7A6843EF-F752-4240-A36D-4439BCA10415}" type="presOf" srcId="{6F1FC4F9-A97A-45AB-89FB-7AF84C9A73E0}" destId="{D0BD0A18-217B-4FB0-8C39-DCD8F78C06FB}" srcOrd="0" destOrd="0" presId="urn:microsoft.com/office/officeart/2005/8/layout/vProcess5"/>
    <dgm:cxn modelId="{12AAD6F6-7C15-4C93-8CF9-2C69DB9DC20C}" type="presParOf" srcId="{360DE51F-A319-474B-B350-9ECF8E9A298E}" destId="{6307454C-9CC1-442D-8605-554109A25C66}" srcOrd="0" destOrd="0" presId="urn:microsoft.com/office/officeart/2005/8/layout/vProcess5"/>
    <dgm:cxn modelId="{2C9BB6B2-4324-42FA-BC75-B3BC8AD74DE2}" type="presParOf" srcId="{360DE51F-A319-474B-B350-9ECF8E9A298E}" destId="{F5B1F1FD-D69F-46F1-9DBA-E5A1DBECA880}" srcOrd="1" destOrd="0" presId="urn:microsoft.com/office/officeart/2005/8/layout/vProcess5"/>
    <dgm:cxn modelId="{0EC04166-46EB-4A92-8A5D-5456134B7F10}" type="presParOf" srcId="{360DE51F-A319-474B-B350-9ECF8E9A298E}" destId="{FF516131-E115-44E3-8FAF-6638E6220191}" srcOrd="2" destOrd="0" presId="urn:microsoft.com/office/officeart/2005/8/layout/vProcess5"/>
    <dgm:cxn modelId="{78B2AA25-4A98-4AC2-8D5E-06F85F9B0401}" type="presParOf" srcId="{360DE51F-A319-474B-B350-9ECF8E9A298E}" destId="{D0BD0A18-217B-4FB0-8C39-DCD8F78C06FB}" srcOrd="3" destOrd="0" presId="urn:microsoft.com/office/officeart/2005/8/layout/vProcess5"/>
    <dgm:cxn modelId="{516FD585-658F-4094-AEA3-1F80CFCF0D6C}" type="presParOf" srcId="{360DE51F-A319-474B-B350-9ECF8E9A298E}" destId="{E5DBC8E4-5A47-4F4D-A6B1-1470CBA1F51E}" srcOrd="4" destOrd="0" presId="urn:microsoft.com/office/officeart/2005/8/layout/vProcess5"/>
    <dgm:cxn modelId="{5BBB2FF4-5F9C-4F13-91B9-67A1AF00A068}" type="presParOf" srcId="{360DE51F-A319-474B-B350-9ECF8E9A298E}" destId="{445AEF03-F857-4F45-9F93-CA4B03A2A5FF}" srcOrd="5" destOrd="0" presId="urn:microsoft.com/office/officeart/2005/8/layout/vProcess5"/>
    <dgm:cxn modelId="{8E6DCD6A-9578-4418-B488-B6423DCFFD57}" type="presParOf" srcId="{360DE51F-A319-474B-B350-9ECF8E9A298E}" destId="{EE7B5A74-EBEF-4173-946D-2ADD188BD189}" srcOrd="6" destOrd="0" presId="urn:microsoft.com/office/officeart/2005/8/layout/vProcess5"/>
    <dgm:cxn modelId="{76E46A25-2D30-460A-AEC2-F2949426B5BB}" type="presParOf" srcId="{360DE51F-A319-474B-B350-9ECF8E9A298E}" destId="{13DBFDD1-1832-4F6B-AD8F-E6EBF2B1325B}" srcOrd="7" destOrd="0" presId="urn:microsoft.com/office/officeart/2005/8/layout/vProcess5"/>
    <dgm:cxn modelId="{F66E47CD-841F-47B4-802F-DECC62F2DFC3}" type="presParOf" srcId="{360DE51F-A319-474B-B350-9ECF8E9A298E}" destId="{042AE189-56CA-43EF-A9AE-BD928C333F18}" srcOrd="8" destOrd="0" presId="urn:microsoft.com/office/officeart/2005/8/layout/vProcess5"/>
    <dgm:cxn modelId="{EBA1BAC1-22FD-442D-99C9-0027A03E02DA}" type="presParOf" srcId="{360DE51F-A319-474B-B350-9ECF8E9A298E}" destId="{B9CD08B2-237B-4350-AFE6-C46B2FB16D78}" srcOrd="9" destOrd="0" presId="urn:microsoft.com/office/officeart/2005/8/layout/vProcess5"/>
    <dgm:cxn modelId="{39E9D5D1-8FEE-4B2A-828A-61048AE06FE5}" type="presParOf" srcId="{360DE51F-A319-474B-B350-9ECF8E9A298E}" destId="{EBB0A766-840D-44B8-8F35-EA224AEFD158}" srcOrd="10" destOrd="0" presId="urn:microsoft.com/office/officeart/2005/8/layout/vProcess5"/>
    <dgm:cxn modelId="{B6723C85-4985-44E7-84B5-4FD5FFE08307}" type="presParOf" srcId="{360DE51F-A319-474B-B350-9ECF8E9A298E}" destId="{1941798F-DADB-4D16-ABF8-6A3828FD978B}" srcOrd="11" destOrd="0" presId="urn:microsoft.com/office/officeart/2005/8/layout/vProcess5"/>
    <dgm:cxn modelId="{CC9A42DE-5B3E-4980-A6FE-69857F504230}" type="presParOf" srcId="{360DE51F-A319-474B-B350-9ECF8E9A298E}" destId="{3E2C3D72-9A99-4E41-9F64-19E48AAAF6C4}" srcOrd="12" destOrd="0" presId="urn:microsoft.com/office/officeart/2005/8/layout/vProcess5"/>
    <dgm:cxn modelId="{921ACBCF-783B-4FDD-8A86-7C97FC7CA49F}" type="presParOf" srcId="{360DE51F-A319-474B-B350-9ECF8E9A298E}" destId="{C649AFE4-EFDF-4761-956B-03478F9414D7}" srcOrd="13" destOrd="0" presId="urn:microsoft.com/office/officeart/2005/8/layout/vProcess5"/>
    <dgm:cxn modelId="{9F6EC44E-B86A-4E8C-A4D7-2FACBBE4D138}" type="presParOf" srcId="{360DE51F-A319-474B-B350-9ECF8E9A298E}" destId="{48AD0A5B-9E28-4474-9F0C-2072BAF02FC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D0170B-03D5-4CFA-8B4E-1BECFDC5691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kumimoji="1" lang="ja-JP" altLang="en-US"/>
        </a:p>
      </dgm:t>
    </dgm:pt>
    <dgm:pt modelId="{08AAB09A-37DF-4E59-A5F5-76310D965AEE}">
      <dgm:prSet phldrT="[テキスト]"/>
      <dgm:spPr>
        <a:solidFill>
          <a:schemeClr val="accent6">
            <a:lumMod val="20000"/>
            <a:lumOff val="80000"/>
          </a:schemeClr>
        </a:solidFill>
        <a:ln w="76200">
          <a:solidFill>
            <a:srgbClr val="FF0000"/>
          </a:solidFill>
        </a:ln>
      </dgm:spPr>
      <dgm:t>
        <a:bodyPr/>
        <a:lstStyle/>
        <a:p>
          <a:r>
            <a:rPr kumimoji="1" lang="ja-JP" altLang="en-US" dirty="0"/>
            <a:t>工場長</a:t>
          </a:r>
        </a:p>
      </dgm:t>
    </dgm:pt>
    <dgm:pt modelId="{A72568AA-B1F8-4E41-8065-0B92C1661513}" type="parTrans" cxnId="{8E2B07E8-D6BD-4A19-A626-601C88ECB13C}">
      <dgm:prSet/>
      <dgm:spPr/>
      <dgm:t>
        <a:bodyPr/>
        <a:lstStyle/>
        <a:p>
          <a:endParaRPr kumimoji="1" lang="ja-JP" altLang="en-US"/>
        </a:p>
      </dgm:t>
    </dgm:pt>
    <dgm:pt modelId="{AE06C6A7-BA49-4F3C-9BF5-07FBEBA0A4AD}" type="sibTrans" cxnId="{8E2B07E8-D6BD-4A19-A626-601C88ECB13C}">
      <dgm:prSet/>
      <dgm:spPr/>
      <dgm:t>
        <a:bodyPr/>
        <a:lstStyle/>
        <a:p>
          <a:endParaRPr kumimoji="1" lang="ja-JP" altLang="en-US"/>
        </a:p>
      </dgm:t>
    </dgm:pt>
    <dgm:pt modelId="{19904581-8469-4C8C-9E66-089EADAC2A66}">
      <dgm:prSet phldrT="[テキスト]"/>
      <dgm:spPr>
        <a:solidFill>
          <a:schemeClr val="accent6">
            <a:lumMod val="20000"/>
            <a:lumOff val="80000"/>
          </a:schemeClr>
        </a:solidFill>
        <a:ln w="76200">
          <a:solidFill>
            <a:srgbClr val="FF0000"/>
          </a:solidFill>
        </a:ln>
      </dgm:spPr>
      <dgm:t>
        <a:bodyPr/>
        <a:lstStyle/>
        <a:p>
          <a:r>
            <a:rPr kumimoji="1" lang="ja-JP" altLang="en-US" dirty="0"/>
            <a:t>製造課長</a:t>
          </a:r>
        </a:p>
      </dgm:t>
    </dgm:pt>
    <dgm:pt modelId="{2C236FE5-2B61-43AF-ADE9-676ED642C5F5}" type="parTrans" cxnId="{E58B5C7D-E0FD-43E6-A5B4-554AC80C8365}">
      <dgm:prSet/>
      <dgm:spPr/>
      <dgm:t>
        <a:bodyPr/>
        <a:lstStyle/>
        <a:p>
          <a:endParaRPr kumimoji="1" lang="ja-JP" altLang="en-US"/>
        </a:p>
      </dgm:t>
    </dgm:pt>
    <dgm:pt modelId="{D69BC432-A622-4EE6-984F-439A3C1ABBF6}" type="sibTrans" cxnId="{E58B5C7D-E0FD-43E6-A5B4-554AC80C8365}">
      <dgm:prSet/>
      <dgm:spPr/>
      <dgm:t>
        <a:bodyPr/>
        <a:lstStyle/>
        <a:p>
          <a:endParaRPr kumimoji="1" lang="ja-JP" altLang="en-US"/>
        </a:p>
      </dgm:t>
    </dgm:pt>
    <dgm:pt modelId="{67A94930-4F06-41B0-B952-916FC8E84229}">
      <dgm:prSet phldrT="[テキスト]"/>
      <dgm:spPr>
        <a:solidFill>
          <a:schemeClr val="accent6">
            <a:lumMod val="20000"/>
            <a:lumOff val="80000"/>
          </a:schemeClr>
        </a:solidFill>
        <a:ln w="76200">
          <a:solidFill>
            <a:srgbClr val="FF0000"/>
          </a:solidFill>
        </a:ln>
      </dgm:spPr>
      <dgm:t>
        <a:bodyPr/>
        <a:lstStyle/>
        <a:p>
          <a:r>
            <a:rPr kumimoji="1" lang="ja-JP" altLang="en-US" dirty="0"/>
            <a:t>計装課長</a:t>
          </a:r>
        </a:p>
      </dgm:t>
    </dgm:pt>
    <dgm:pt modelId="{C5D74C99-208C-4DF3-B618-C37E380356AD}" type="parTrans" cxnId="{E04491E1-1D8C-4C04-9F72-0DABE3792D1B}">
      <dgm:prSet/>
      <dgm:spPr/>
      <dgm:t>
        <a:bodyPr/>
        <a:lstStyle/>
        <a:p>
          <a:endParaRPr kumimoji="1" lang="ja-JP" altLang="en-US"/>
        </a:p>
      </dgm:t>
    </dgm:pt>
    <dgm:pt modelId="{D09166B7-FB2A-4E94-871C-3E7344196D87}" type="sibTrans" cxnId="{E04491E1-1D8C-4C04-9F72-0DABE3792D1B}">
      <dgm:prSet/>
      <dgm:spPr/>
      <dgm:t>
        <a:bodyPr/>
        <a:lstStyle/>
        <a:p>
          <a:endParaRPr kumimoji="1" lang="ja-JP" altLang="en-US"/>
        </a:p>
      </dgm:t>
    </dgm:pt>
    <dgm:pt modelId="{AF8F21FC-8A66-42AD-A881-AB1EDE21DBF5}">
      <dgm:prSet phldrT="[テキスト]"/>
      <dgm:spPr>
        <a:solidFill>
          <a:schemeClr val="accent6">
            <a:lumMod val="20000"/>
            <a:lumOff val="80000"/>
          </a:schemeClr>
        </a:solidFill>
      </dgm:spPr>
      <dgm:t>
        <a:bodyPr/>
        <a:lstStyle/>
        <a:p>
          <a:r>
            <a:rPr kumimoji="1" lang="ja-JP" altLang="en-US" dirty="0"/>
            <a:t>生産管理担当</a:t>
          </a:r>
        </a:p>
      </dgm:t>
    </dgm:pt>
    <dgm:pt modelId="{B7393EDB-76FD-4443-ADDD-894C9ECE2BC1}" type="parTrans" cxnId="{39F68693-A145-4817-B0E7-B59428DEADA5}">
      <dgm:prSet/>
      <dgm:spPr/>
      <dgm:t>
        <a:bodyPr/>
        <a:lstStyle/>
        <a:p>
          <a:endParaRPr kumimoji="1" lang="ja-JP" altLang="en-US"/>
        </a:p>
      </dgm:t>
    </dgm:pt>
    <dgm:pt modelId="{727C321C-A893-4215-BA61-836B1D70CAE2}" type="sibTrans" cxnId="{39F68693-A145-4817-B0E7-B59428DEADA5}">
      <dgm:prSet/>
      <dgm:spPr/>
      <dgm:t>
        <a:bodyPr/>
        <a:lstStyle/>
        <a:p>
          <a:endParaRPr kumimoji="1" lang="ja-JP" altLang="en-US"/>
        </a:p>
      </dgm:t>
    </dgm:pt>
    <dgm:pt modelId="{6786514E-A149-4F58-8513-5BAFA09EB82E}">
      <dgm:prSet phldrT="[テキスト]"/>
      <dgm:spPr>
        <a:solidFill>
          <a:schemeClr val="accent6">
            <a:lumMod val="20000"/>
            <a:lumOff val="80000"/>
          </a:schemeClr>
        </a:solidFill>
      </dgm:spPr>
      <dgm:t>
        <a:bodyPr/>
        <a:lstStyle/>
        <a:p>
          <a:r>
            <a:rPr kumimoji="1" lang="ja-JP" altLang="en-US" dirty="0"/>
            <a:t>総務</a:t>
          </a:r>
        </a:p>
      </dgm:t>
    </dgm:pt>
    <dgm:pt modelId="{5BB15C6D-FF7A-449C-AF0C-3700C097E980}" type="parTrans" cxnId="{49BCEDD7-F7C7-4630-9109-880251254AFE}">
      <dgm:prSet/>
      <dgm:spPr/>
      <dgm:t>
        <a:bodyPr/>
        <a:lstStyle/>
        <a:p>
          <a:endParaRPr kumimoji="1" lang="ja-JP" altLang="en-US"/>
        </a:p>
      </dgm:t>
    </dgm:pt>
    <dgm:pt modelId="{16BD8E73-F64F-4771-934E-CCA7DFBC953A}" type="sibTrans" cxnId="{49BCEDD7-F7C7-4630-9109-880251254AFE}">
      <dgm:prSet/>
      <dgm:spPr/>
      <dgm:t>
        <a:bodyPr/>
        <a:lstStyle/>
        <a:p>
          <a:endParaRPr kumimoji="1" lang="ja-JP" altLang="en-US"/>
        </a:p>
      </dgm:t>
    </dgm:pt>
    <dgm:pt modelId="{232B8669-BDF2-4BB2-B02A-62946F13D55C}">
      <dgm:prSet phldrT="[テキスト]"/>
      <dgm:spPr>
        <a:solidFill>
          <a:schemeClr val="accent6">
            <a:lumMod val="20000"/>
            <a:lumOff val="80000"/>
          </a:schemeClr>
        </a:solidFill>
      </dgm:spPr>
      <dgm:t>
        <a:bodyPr/>
        <a:lstStyle/>
        <a:p>
          <a:r>
            <a:rPr kumimoji="1" lang="ja-JP" altLang="en-US" dirty="0"/>
            <a:t>プラント運転員</a:t>
          </a:r>
        </a:p>
      </dgm:t>
    </dgm:pt>
    <dgm:pt modelId="{E7188661-D1DF-4AC1-A07E-EDCFAAA6DF8B}" type="parTrans" cxnId="{D04EC692-CF5D-4658-9716-F5FD92AC0E62}">
      <dgm:prSet/>
      <dgm:spPr/>
      <dgm:t>
        <a:bodyPr/>
        <a:lstStyle/>
        <a:p>
          <a:endParaRPr kumimoji="1" lang="ja-JP" altLang="en-US"/>
        </a:p>
      </dgm:t>
    </dgm:pt>
    <dgm:pt modelId="{867B91F0-A10D-4DF4-93EB-DBC37134084D}" type="sibTrans" cxnId="{D04EC692-CF5D-4658-9716-F5FD92AC0E62}">
      <dgm:prSet/>
      <dgm:spPr/>
      <dgm:t>
        <a:bodyPr/>
        <a:lstStyle/>
        <a:p>
          <a:endParaRPr kumimoji="1" lang="ja-JP" altLang="en-US"/>
        </a:p>
      </dgm:t>
    </dgm:pt>
    <dgm:pt modelId="{D65E8880-49B7-44BF-8C8A-F73274EE40FF}">
      <dgm:prSet phldrT="[テキスト]"/>
      <dgm:spPr>
        <a:solidFill>
          <a:schemeClr val="accent6">
            <a:lumMod val="20000"/>
            <a:lumOff val="80000"/>
          </a:schemeClr>
        </a:solidFill>
      </dgm:spPr>
      <dgm:t>
        <a:bodyPr/>
        <a:lstStyle/>
        <a:p>
          <a:r>
            <a:rPr kumimoji="1" lang="ja-JP" altLang="en-US" dirty="0"/>
            <a:t>計装エンジニア</a:t>
          </a:r>
        </a:p>
      </dgm:t>
    </dgm:pt>
    <dgm:pt modelId="{45948717-32DE-4296-BB23-E60E0DD7B1D4}" type="parTrans" cxnId="{896E6D0F-6355-4FF1-881E-F86EA8900422}">
      <dgm:prSet/>
      <dgm:spPr/>
      <dgm:t>
        <a:bodyPr/>
        <a:lstStyle/>
        <a:p>
          <a:endParaRPr kumimoji="1" lang="ja-JP" altLang="en-US"/>
        </a:p>
      </dgm:t>
    </dgm:pt>
    <dgm:pt modelId="{1819598D-ACCA-4D8C-95F6-88A632ABA4F8}" type="sibTrans" cxnId="{896E6D0F-6355-4FF1-881E-F86EA8900422}">
      <dgm:prSet/>
      <dgm:spPr/>
      <dgm:t>
        <a:bodyPr/>
        <a:lstStyle/>
        <a:p>
          <a:endParaRPr kumimoji="1" lang="ja-JP" altLang="en-US"/>
        </a:p>
      </dgm:t>
    </dgm:pt>
    <dgm:pt modelId="{EB8A14C3-A213-4F1E-B9AD-9C6EC1D95DA2}">
      <dgm:prSet phldrT="[テキスト]"/>
      <dgm:spPr>
        <a:solidFill>
          <a:schemeClr val="accent6">
            <a:lumMod val="20000"/>
            <a:lumOff val="80000"/>
          </a:schemeClr>
        </a:solidFill>
      </dgm:spPr>
      <dgm:t>
        <a:bodyPr/>
        <a:lstStyle/>
        <a:p>
          <a:r>
            <a:rPr kumimoji="1" lang="ja-JP" altLang="en-US" dirty="0"/>
            <a:t>設備課長</a:t>
          </a:r>
        </a:p>
      </dgm:t>
    </dgm:pt>
    <dgm:pt modelId="{D120317C-333F-43F9-8444-B196A16F1BCE}" type="parTrans" cxnId="{139FB2F4-64FA-4ABF-92E2-B997A3385D17}">
      <dgm:prSet/>
      <dgm:spPr/>
      <dgm:t>
        <a:bodyPr/>
        <a:lstStyle/>
        <a:p>
          <a:endParaRPr kumimoji="1" lang="ja-JP" altLang="en-US"/>
        </a:p>
      </dgm:t>
    </dgm:pt>
    <dgm:pt modelId="{D5AF95F9-EC7F-4535-8C7C-C6B8BABE971C}" type="sibTrans" cxnId="{139FB2F4-64FA-4ABF-92E2-B997A3385D17}">
      <dgm:prSet/>
      <dgm:spPr/>
      <dgm:t>
        <a:bodyPr/>
        <a:lstStyle/>
        <a:p>
          <a:endParaRPr kumimoji="1" lang="ja-JP" altLang="en-US"/>
        </a:p>
      </dgm:t>
    </dgm:pt>
    <dgm:pt modelId="{E7CD51E5-4442-43E9-A11B-AE8E3AC57A54}">
      <dgm:prSet phldrT="[テキスト]"/>
      <dgm:spPr>
        <a:solidFill>
          <a:schemeClr val="accent4">
            <a:lumMod val="20000"/>
            <a:lumOff val="80000"/>
          </a:schemeClr>
        </a:solidFill>
        <a:ln w="76200">
          <a:solidFill>
            <a:srgbClr val="FF0000"/>
          </a:solidFill>
        </a:ln>
      </dgm:spPr>
      <dgm:t>
        <a:bodyPr/>
        <a:lstStyle/>
        <a:p>
          <a:r>
            <a:rPr kumimoji="1" lang="en-US" altLang="ja-JP" dirty="0"/>
            <a:t>IT</a:t>
          </a:r>
          <a:r>
            <a:rPr kumimoji="1" lang="ja-JP" altLang="en-US" dirty="0"/>
            <a:t>課長</a:t>
          </a:r>
        </a:p>
      </dgm:t>
    </dgm:pt>
    <dgm:pt modelId="{9E897C86-C62C-4059-8B2C-9848A3B7AA12}" type="parTrans" cxnId="{C3BC7179-68E0-4BEE-ADAA-71916049D7E7}">
      <dgm:prSet/>
      <dgm:spPr/>
      <dgm:t>
        <a:bodyPr/>
        <a:lstStyle/>
        <a:p>
          <a:endParaRPr kumimoji="1" lang="ja-JP" altLang="en-US"/>
        </a:p>
      </dgm:t>
    </dgm:pt>
    <dgm:pt modelId="{36A38802-9D43-4EC5-85EE-70D2E408DDCC}" type="sibTrans" cxnId="{C3BC7179-68E0-4BEE-ADAA-71916049D7E7}">
      <dgm:prSet/>
      <dgm:spPr/>
      <dgm:t>
        <a:bodyPr/>
        <a:lstStyle/>
        <a:p>
          <a:endParaRPr kumimoji="1" lang="ja-JP" altLang="en-US"/>
        </a:p>
      </dgm:t>
    </dgm:pt>
    <dgm:pt modelId="{D9329B75-0E1B-4638-BBFF-3BFD4D58AED6}">
      <dgm:prSet phldrT="[テキスト]"/>
      <dgm:spPr>
        <a:solidFill>
          <a:schemeClr val="accent4">
            <a:lumMod val="20000"/>
            <a:lumOff val="80000"/>
          </a:schemeClr>
        </a:solidFill>
      </dgm:spPr>
      <dgm:t>
        <a:bodyPr/>
        <a:lstStyle/>
        <a:p>
          <a:r>
            <a:rPr kumimoji="1" lang="ja-JP" altLang="en-US" dirty="0"/>
            <a:t>ネット監視担当</a:t>
          </a:r>
        </a:p>
      </dgm:t>
    </dgm:pt>
    <dgm:pt modelId="{6F1F94BA-336C-4CDD-8070-D060BFA83461}" type="parTrans" cxnId="{A31BB066-6101-4E71-B79C-CEBFF2C322EB}">
      <dgm:prSet/>
      <dgm:spPr/>
      <dgm:t>
        <a:bodyPr/>
        <a:lstStyle/>
        <a:p>
          <a:endParaRPr kumimoji="1" lang="ja-JP" altLang="en-US"/>
        </a:p>
      </dgm:t>
    </dgm:pt>
    <dgm:pt modelId="{CDC69774-E03A-47B0-B21E-4465FF1FFE0C}" type="sibTrans" cxnId="{A31BB066-6101-4E71-B79C-CEBFF2C322EB}">
      <dgm:prSet/>
      <dgm:spPr/>
      <dgm:t>
        <a:bodyPr/>
        <a:lstStyle/>
        <a:p>
          <a:endParaRPr kumimoji="1" lang="ja-JP" altLang="en-US"/>
        </a:p>
      </dgm:t>
    </dgm:pt>
    <dgm:pt modelId="{2DB9080D-1667-4C1D-93C5-504F5EAB4242}">
      <dgm:prSet phldrT="[テキスト]"/>
      <dgm:spPr>
        <a:solidFill>
          <a:schemeClr val="accent1">
            <a:lumMod val="20000"/>
            <a:lumOff val="80000"/>
          </a:schemeClr>
        </a:solidFill>
      </dgm:spPr>
      <dgm:t>
        <a:bodyPr/>
        <a:lstStyle/>
        <a:p>
          <a:r>
            <a:rPr kumimoji="1" lang="ja-JP" altLang="en-US" dirty="0"/>
            <a:t>他工場長</a:t>
          </a:r>
        </a:p>
      </dgm:t>
    </dgm:pt>
    <dgm:pt modelId="{91A4AC2D-681A-49E4-91AF-BE952D52ACFD}" type="parTrans" cxnId="{D4FC1035-32D9-450B-B7B2-7145168CDFBC}">
      <dgm:prSet/>
      <dgm:spPr/>
      <dgm:t>
        <a:bodyPr/>
        <a:lstStyle/>
        <a:p>
          <a:endParaRPr kumimoji="1" lang="ja-JP" altLang="en-US"/>
        </a:p>
      </dgm:t>
    </dgm:pt>
    <dgm:pt modelId="{C0436252-D333-4358-92D7-1DA0B75DA58A}" type="sibTrans" cxnId="{D4FC1035-32D9-450B-B7B2-7145168CDFBC}">
      <dgm:prSet/>
      <dgm:spPr/>
      <dgm:t>
        <a:bodyPr/>
        <a:lstStyle/>
        <a:p>
          <a:endParaRPr kumimoji="1" lang="ja-JP" altLang="en-US"/>
        </a:p>
      </dgm:t>
    </dgm:pt>
    <dgm:pt modelId="{6A5AA1FB-2C11-49BF-A4E9-884427896972}" type="pres">
      <dgm:prSet presAssocID="{0FD0170B-03D5-4CFA-8B4E-1BECFDC5691B}" presName="hierChild1" presStyleCnt="0">
        <dgm:presLayoutVars>
          <dgm:orgChart val="1"/>
          <dgm:chPref val="1"/>
          <dgm:dir/>
          <dgm:animOne val="branch"/>
          <dgm:animLvl val="lvl"/>
          <dgm:resizeHandles/>
        </dgm:presLayoutVars>
      </dgm:prSet>
      <dgm:spPr/>
    </dgm:pt>
    <dgm:pt modelId="{1F2CAD61-67DC-42EB-BFC5-95C5225AC168}" type="pres">
      <dgm:prSet presAssocID="{2DB9080D-1667-4C1D-93C5-504F5EAB4242}" presName="hierRoot1" presStyleCnt="0">
        <dgm:presLayoutVars>
          <dgm:hierBranch val="init"/>
        </dgm:presLayoutVars>
      </dgm:prSet>
      <dgm:spPr/>
    </dgm:pt>
    <dgm:pt modelId="{9A92A7F5-B7A0-4A11-A418-654A2E0E7506}" type="pres">
      <dgm:prSet presAssocID="{2DB9080D-1667-4C1D-93C5-504F5EAB4242}" presName="rootComposite1" presStyleCnt="0"/>
      <dgm:spPr/>
    </dgm:pt>
    <dgm:pt modelId="{27CC0ED0-F6BA-4478-B6E6-1C2DB8053019}" type="pres">
      <dgm:prSet presAssocID="{2DB9080D-1667-4C1D-93C5-504F5EAB4242}" presName="rootText1" presStyleLbl="node0" presStyleIdx="0" presStyleCnt="3">
        <dgm:presLayoutVars>
          <dgm:chPref val="3"/>
        </dgm:presLayoutVars>
      </dgm:prSet>
      <dgm:spPr/>
    </dgm:pt>
    <dgm:pt modelId="{16B523A6-C718-4884-89B9-10B56929D227}" type="pres">
      <dgm:prSet presAssocID="{2DB9080D-1667-4C1D-93C5-504F5EAB4242}" presName="rootConnector1" presStyleLbl="node1" presStyleIdx="0" presStyleCnt="0"/>
      <dgm:spPr/>
    </dgm:pt>
    <dgm:pt modelId="{833EEAA6-5017-4F9C-8E12-87430E475A7D}" type="pres">
      <dgm:prSet presAssocID="{2DB9080D-1667-4C1D-93C5-504F5EAB4242}" presName="hierChild2" presStyleCnt="0"/>
      <dgm:spPr/>
    </dgm:pt>
    <dgm:pt modelId="{1054235F-5431-4BC2-8EC0-3C04C5074A10}" type="pres">
      <dgm:prSet presAssocID="{2DB9080D-1667-4C1D-93C5-504F5EAB4242}" presName="hierChild3" presStyleCnt="0"/>
      <dgm:spPr/>
    </dgm:pt>
    <dgm:pt modelId="{6C9B3C45-EDEC-4076-851C-4E07DB1B3772}" type="pres">
      <dgm:prSet presAssocID="{08AAB09A-37DF-4E59-A5F5-76310D965AEE}" presName="hierRoot1" presStyleCnt="0">
        <dgm:presLayoutVars>
          <dgm:hierBranch val="init"/>
        </dgm:presLayoutVars>
      </dgm:prSet>
      <dgm:spPr/>
    </dgm:pt>
    <dgm:pt modelId="{3F4D01F7-945B-4966-95D1-2602CE843BDB}" type="pres">
      <dgm:prSet presAssocID="{08AAB09A-37DF-4E59-A5F5-76310D965AEE}" presName="rootComposite1" presStyleCnt="0"/>
      <dgm:spPr/>
    </dgm:pt>
    <dgm:pt modelId="{304583AB-D5BD-4410-9074-75A3C59B6262}" type="pres">
      <dgm:prSet presAssocID="{08AAB09A-37DF-4E59-A5F5-76310D965AEE}" presName="rootText1" presStyleLbl="node0" presStyleIdx="1" presStyleCnt="3">
        <dgm:presLayoutVars>
          <dgm:chPref val="3"/>
        </dgm:presLayoutVars>
      </dgm:prSet>
      <dgm:spPr/>
    </dgm:pt>
    <dgm:pt modelId="{F4585A2A-DC0A-49DC-81FF-C39C7791572C}" type="pres">
      <dgm:prSet presAssocID="{08AAB09A-37DF-4E59-A5F5-76310D965AEE}" presName="rootConnector1" presStyleLbl="node1" presStyleIdx="0" presStyleCnt="0"/>
      <dgm:spPr/>
    </dgm:pt>
    <dgm:pt modelId="{C018BC90-2DE8-4979-8718-678A04E56AF5}" type="pres">
      <dgm:prSet presAssocID="{08AAB09A-37DF-4E59-A5F5-76310D965AEE}" presName="hierChild2" presStyleCnt="0"/>
      <dgm:spPr/>
    </dgm:pt>
    <dgm:pt modelId="{6831FFF5-880B-467E-9036-904B3F11D401}" type="pres">
      <dgm:prSet presAssocID="{2C236FE5-2B61-43AF-ADE9-676ED642C5F5}" presName="Name37" presStyleLbl="parChTrans1D2" presStyleIdx="0" presStyleCnt="6"/>
      <dgm:spPr/>
    </dgm:pt>
    <dgm:pt modelId="{05ADAE61-CD04-4FCC-9C42-903066646CEF}" type="pres">
      <dgm:prSet presAssocID="{19904581-8469-4C8C-9E66-089EADAC2A66}" presName="hierRoot2" presStyleCnt="0">
        <dgm:presLayoutVars>
          <dgm:hierBranch val="init"/>
        </dgm:presLayoutVars>
      </dgm:prSet>
      <dgm:spPr/>
    </dgm:pt>
    <dgm:pt modelId="{2B6140DF-E299-4920-87D0-8D9F79BF284D}" type="pres">
      <dgm:prSet presAssocID="{19904581-8469-4C8C-9E66-089EADAC2A66}" presName="rootComposite" presStyleCnt="0"/>
      <dgm:spPr/>
    </dgm:pt>
    <dgm:pt modelId="{17AE0F14-FF0C-44C0-9274-A24ECFB64536}" type="pres">
      <dgm:prSet presAssocID="{19904581-8469-4C8C-9E66-089EADAC2A66}" presName="rootText" presStyleLbl="node2" presStyleIdx="0" presStyleCnt="6" custLinFactNeighborX="-10345">
        <dgm:presLayoutVars>
          <dgm:chPref val="3"/>
        </dgm:presLayoutVars>
      </dgm:prSet>
      <dgm:spPr/>
    </dgm:pt>
    <dgm:pt modelId="{AB234430-D065-4460-B512-2A8A7E258C75}" type="pres">
      <dgm:prSet presAssocID="{19904581-8469-4C8C-9E66-089EADAC2A66}" presName="rootConnector" presStyleLbl="node2" presStyleIdx="0" presStyleCnt="6"/>
      <dgm:spPr/>
    </dgm:pt>
    <dgm:pt modelId="{3CB93228-6507-4DAB-A086-DD7617312377}" type="pres">
      <dgm:prSet presAssocID="{19904581-8469-4C8C-9E66-089EADAC2A66}" presName="hierChild4" presStyleCnt="0"/>
      <dgm:spPr/>
    </dgm:pt>
    <dgm:pt modelId="{F3CF22A1-90F4-463C-ABC4-E0FDDC8D008C}" type="pres">
      <dgm:prSet presAssocID="{E7188661-D1DF-4AC1-A07E-EDCFAAA6DF8B}" presName="Name37" presStyleLbl="parChTrans1D3" presStyleIdx="0" presStyleCnt="2"/>
      <dgm:spPr/>
    </dgm:pt>
    <dgm:pt modelId="{DD7693A7-3896-4524-A431-6A0D38B6858E}" type="pres">
      <dgm:prSet presAssocID="{232B8669-BDF2-4BB2-B02A-62946F13D55C}" presName="hierRoot2" presStyleCnt="0">
        <dgm:presLayoutVars>
          <dgm:hierBranch val="init"/>
        </dgm:presLayoutVars>
      </dgm:prSet>
      <dgm:spPr/>
    </dgm:pt>
    <dgm:pt modelId="{E1129A7E-9F48-451D-9141-12A8D1A7BD69}" type="pres">
      <dgm:prSet presAssocID="{232B8669-BDF2-4BB2-B02A-62946F13D55C}" presName="rootComposite" presStyleCnt="0"/>
      <dgm:spPr/>
    </dgm:pt>
    <dgm:pt modelId="{8D388188-5B6F-40E0-829E-CC8EC4F4903B}" type="pres">
      <dgm:prSet presAssocID="{232B8669-BDF2-4BB2-B02A-62946F13D55C}" presName="rootText" presStyleLbl="node3" presStyleIdx="0" presStyleCnt="2">
        <dgm:presLayoutVars>
          <dgm:chPref val="3"/>
        </dgm:presLayoutVars>
      </dgm:prSet>
      <dgm:spPr/>
    </dgm:pt>
    <dgm:pt modelId="{CDF10AE7-45B1-437E-8FA8-63301042A389}" type="pres">
      <dgm:prSet presAssocID="{232B8669-BDF2-4BB2-B02A-62946F13D55C}" presName="rootConnector" presStyleLbl="node3" presStyleIdx="0" presStyleCnt="2"/>
      <dgm:spPr/>
    </dgm:pt>
    <dgm:pt modelId="{3A97AF03-68EF-4A03-B6CB-59B76D38FD7D}" type="pres">
      <dgm:prSet presAssocID="{232B8669-BDF2-4BB2-B02A-62946F13D55C}" presName="hierChild4" presStyleCnt="0"/>
      <dgm:spPr/>
    </dgm:pt>
    <dgm:pt modelId="{82805205-4C0F-4EE8-8A23-77FE2731F5A0}" type="pres">
      <dgm:prSet presAssocID="{232B8669-BDF2-4BB2-B02A-62946F13D55C}" presName="hierChild5" presStyleCnt="0"/>
      <dgm:spPr/>
    </dgm:pt>
    <dgm:pt modelId="{DAFC52F8-B444-4B49-AAD2-1155F6F72C0F}" type="pres">
      <dgm:prSet presAssocID="{19904581-8469-4C8C-9E66-089EADAC2A66}" presName="hierChild5" presStyleCnt="0"/>
      <dgm:spPr/>
    </dgm:pt>
    <dgm:pt modelId="{70C9F5F7-9045-438A-98A1-D93CE8332D58}" type="pres">
      <dgm:prSet presAssocID="{C5D74C99-208C-4DF3-B618-C37E380356AD}" presName="Name37" presStyleLbl="parChTrans1D2" presStyleIdx="1" presStyleCnt="6"/>
      <dgm:spPr/>
    </dgm:pt>
    <dgm:pt modelId="{24AAA1D2-687B-4EDE-8F98-8422D207CDDC}" type="pres">
      <dgm:prSet presAssocID="{67A94930-4F06-41B0-B952-916FC8E84229}" presName="hierRoot2" presStyleCnt="0">
        <dgm:presLayoutVars>
          <dgm:hierBranch val="init"/>
        </dgm:presLayoutVars>
      </dgm:prSet>
      <dgm:spPr/>
    </dgm:pt>
    <dgm:pt modelId="{4B2720EE-D81D-4301-8EA9-674308003FF3}" type="pres">
      <dgm:prSet presAssocID="{67A94930-4F06-41B0-B952-916FC8E84229}" presName="rootComposite" presStyleCnt="0"/>
      <dgm:spPr/>
    </dgm:pt>
    <dgm:pt modelId="{0FFD9E46-C050-4022-ADBD-5CA5E0CC195F}" type="pres">
      <dgm:prSet presAssocID="{67A94930-4F06-41B0-B952-916FC8E84229}" presName="rootText" presStyleLbl="node2" presStyleIdx="1" presStyleCnt="6">
        <dgm:presLayoutVars>
          <dgm:chPref val="3"/>
        </dgm:presLayoutVars>
      </dgm:prSet>
      <dgm:spPr/>
    </dgm:pt>
    <dgm:pt modelId="{45548BB6-9E9B-4E5B-B54D-34EFFE9F0758}" type="pres">
      <dgm:prSet presAssocID="{67A94930-4F06-41B0-B952-916FC8E84229}" presName="rootConnector" presStyleLbl="node2" presStyleIdx="1" presStyleCnt="6"/>
      <dgm:spPr/>
    </dgm:pt>
    <dgm:pt modelId="{1B597D06-E1B0-49B2-9EEA-302163BBC8DD}" type="pres">
      <dgm:prSet presAssocID="{67A94930-4F06-41B0-B952-916FC8E84229}" presName="hierChild4" presStyleCnt="0"/>
      <dgm:spPr/>
    </dgm:pt>
    <dgm:pt modelId="{7CA4E91C-776F-410C-9BFE-4815ECBAFA96}" type="pres">
      <dgm:prSet presAssocID="{45948717-32DE-4296-BB23-E60E0DD7B1D4}" presName="Name37" presStyleLbl="parChTrans1D3" presStyleIdx="1" presStyleCnt="2"/>
      <dgm:spPr/>
    </dgm:pt>
    <dgm:pt modelId="{FCB42A6B-7BF0-4FBB-BC85-A3F3D73DA19B}" type="pres">
      <dgm:prSet presAssocID="{D65E8880-49B7-44BF-8C8A-F73274EE40FF}" presName="hierRoot2" presStyleCnt="0">
        <dgm:presLayoutVars>
          <dgm:hierBranch val="init"/>
        </dgm:presLayoutVars>
      </dgm:prSet>
      <dgm:spPr/>
    </dgm:pt>
    <dgm:pt modelId="{FE9CE8F8-F6B0-41DE-B2E3-85B63010A03A}" type="pres">
      <dgm:prSet presAssocID="{D65E8880-49B7-44BF-8C8A-F73274EE40FF}" presName="rootComposite" presStyleCnt="0"/>
      <dgm:spPr/>
    </dgm:pt>
    <dgm:pt modelId="{D6BCA548-861A-4835-8028-9C17545783F0}" type="pres">
      <dgm:prSet presAssocID="{D65E8880-49B7-44BF-8C8A-F73274EE40FF}" presName="rootText" presStyleLbl="node3" presStyleIdx="1" presStyleCnt="2">
        <dgm:presLayoutVars>
          <dgm:chPref val="3"/>
        </dgm:presLayoutVars>
      </dgm:prSet>
      <dgm:spPr/>
    </dgm:pt>
    <dgm:pt modelId="{E06F22CD-DD14-4D3B-8299-A438475360A3}" type="pres">
      <dgm:prSet presAssocID="{D65E8880-49B7-44BF-8C8A-F73274EE40FF}" presName="rootConnector" presStyleLbl="node3" presStyleIdx="1" presStyleCnt="2"/>
      <dgm:spPr/>
    </dgm:pt>
    <dgm:pt modelId="{36E666CA-0E9C-41FE-AB77-EC1934939EEE}" type="pres">
      <dgm:prSet presAssocID="{D65E8880-49B7-44BF-8C8A-F73274EE40FF}" presName="hierChild4" presStyleCnt="0"/>
      <dgm:spPr/>
    </dgm:pt>
    <dgm:pt modelId="{D97B955E-0452-4EFD-89FD-F1299CE1D4C6}" type="pres">
      <dgm:prSet presAssocID="{D65E8880-49B7-44BF-8C8A-F73274EE40FF}" presName="hierChild5" presStyleCnt="0"/>
      <dgm:spPr/>
    </dgm:pt>
    <dgm:pt modelId="{E7DB1CC0-28EF-463E-93B4-DF3F088ED68D}" type="pres">
      <dgm:prSet presAssocID="{67A94930-4F06-41B0-B952-916FC8E84229}" presName="hierChild5" presStyleCnt="0"/>
      <dgm:spPr/>
    </dgm:pt>
    <dgm:pt modelId="{D8D7272A-3F8A-4430-AA6A-492531FAF799}" type="pres">
      <dgm:prSet presAssocID="{B7393EDB-76FD-4443-ADDD-894C9ECE2BC1}" presName="Name37" presStyleLbl="parChTrans1D2" presStyleIdx="2" presStyleCnt="6"/>
      <dgm:spPr/>
    </dgm:pt>
    <dgm:pt modelId="{8758DE2E-78D5-470B-BBF9-156230179FAD}" type="pres">
      <dgm:prSet presAssocID="{AF8F21FC-8A66-42AD-A881-AB1EDE21DBF5}" presName="hierRoot2" presStyleCnt="0">
        <dgm:presLayoutVars>
          <dgm:hierBranch val="init"/>
        </dgm:presLayoutVars>
      </dgm:prSet>
      <dgm:spPr/>
    </dgm:pt>
    <dgm:pt modelId="{036A96F8-FCF1-4E25-B600-E0EAC8422159}" type="pres">
      <dgm:prSet presAssocID="{AF8F21FC-8A66-42AD-A881-AB1EDE21DBF5}" presName="rootComposite" presStyleCnt="0"/>
      <dgm:spPr/>
    </dgm:pt>
    <dgm:pt modelId="{B5201183-5F70-44B4-980F-0BB43C341AE0}" type="pres">
      <dgm:prSet presAssocID="{AF8F21FC-8A66-42AD-A881-AB1EDE21DBF5}" presName="rootText" presStyleLbl="node2" presStyleIdx="2" presStyleCnt="6">
        <dgm:presLayoutVars>
          <dgm:chPref val="3"/>
        </dgm:presLayoutVars>
      </dgm:prSet>
      <dgm:spPr/>
    </dgm:pt>
    <dgm:pt modelId="{D152800A-35F3-4C4F-AD58-8644598EBDD9}" type="pres">
      <dgm:prSet presAssocID="{AF8F21FC-8A66-42AD-A881-AB1EDE21DBF5}" presName="rootConnector" presStyleLbl="node2" presStyleIdx="2" presStyleCnt="6"/>
      <dgm:spPr/>
    </dgm:pt>
    <dgm:pt modelId="{9C1CFC19-5717-4D24-B69B-178D829AFAC1}" type="pres">
      <dgm:prSet presAssocID="{AF8F21FC-8A66-42AD-A881-AB1EDE21DBF5}" presName="hierChild4" presStyleCnt="0"/>
      <dgm:spPr/>
    </dgm:pt>
    <dgm:pt modelId="{06CAB028-5AAD-4D8D-AC6C-3C7CCC9D7CD8}" type="pres">
      <dgm:prSet presAssocID="{AF8F21FC-8A66-42AD-A881-AB1EDE21DBF5}" presName="hierChild5" presStyleCnt="0"/>
      <dgm:spPr/>
    </dgm:pt>
    <dgm:pt modelId="{F19ED2D2-6F86-4E2D-8859-5126418BB185}" type="pres">
      <dgm:prSet presAssocID="{D120317C-333F-43F9-8444-B196A16F1BCE}" presName="Name37" presStyleLbl="parChTrans1D2" presStyleIdx="3" presStyleCnt="6"/>
      <dgm:spPr/>
    </dgm:pt>
    <dgm:pt modelId="{98D24EF7-F32E-4691-B1EE-6545F0FA3A20}" type="pres">
      <dgm:prSet presAssocID="{EB8A14C3-A213-4F1E-B9AD-9C6EC1D95DA2}" presName="hierRoot2" presStyleCnt="0">
        <dgm:presLayoutVars>
          <dgm:hierBranch val="init"/>
        </dgm:presLayoutVars>
      </dgm:prSet>
      <dgm:spPr/>
    </dgm:pt>
    <dgm:pt modelId="{F6D4E814-812F-4882-AE76-67C2F1D59CFE}" type="pres">
      <dgm:prSet presAssocID="{EB8A14C3-A213-4F1E-B9AD-9C6EC1D95DA2}" presName="rootComposite" presStyleCnt="0"/>
      <dgm:spPr/>
    </dgm:pt>
    <dgm:pt modelId="{1B349E74-4B11-4367-BE15-D16A1021D3BC}" type="pres">
      <dgm:prSet presAssocID="{EB8A14C3-A213-4F1E-B9AD-9C6EC1D95DA2}" presName="rootText" presStyleLbl="node2" presStyleIdx="3" presStyleCnt="6">
        <dgm:presLayoutVars>
          <dgm:chPref val="3"/>
        </dgm:presLayoutVars>
      </dgm:prSet>
      <dgm:spPr/>
    </dgm:pt>
    <dgm:pt modelId="{017EFDC7-63BA-42F5-97D9-2FB982463F6B}" type="pres">
      <dgm:prSet presAssocID="{EB8A14C3-A213-4F1E-B9AD-9C6EC1D95DA2}" presName="rootConnector" presStyleLbl="node2" presStyleIdx="3" presStyleCnt="6"/>
      <dgm:spPr/>
    </dgm:pt>
    <dgm:pt modelId="{B514B5FB-CAFE-4259-851A-844CF9DE706D}" type="pres">
      <dgm:prSet presAssocID="{EB8A14C3-A213-4F1E-B9AD-9C6EC1D95DA2}" presName="hierChild4" presStyleCnt="0"/>
      <dgm:spPr/>
    </dgm:pt>
    <dgm:pt modelId="{BB890194-D2B4-4FCE-A48A-A457E15AC8CB}" type="pres">
      <dgm:prSet presAssocID="{EB8A14C3-A213-4F1E-B9AD-9C6EC1D95DA2}" presName="hierChild5" presStyleCnt="0"/>
      <dgm:spPr/>
    </dgm:pt>
    <dgm:pt modelId="{5EC692A5-C009-45C7-9423-AB2E89DFB5C1}" type="pres">
      <dgm:prSet presAssocID="{5BB15C6D-FF7A-449C-AF0C-3700C097E980}" presName="Name37" presStyleLbl="parChTrans1D2" presStyleIdx="4" presStyleCnt="6"/>
      <dgm:spPr/>
    </dgm:pt>
    <dgm:pt modelId="{998079B9-85D5-4909-8399-EF89F637D15A}" type="pres">
      <dgm:prSet presAssocID="{6786514E-A149-4F58-8513-5BAFA09EB82E}" presName="hierRoot2" presStyleCnt="0">
        <dgm:presLayoutVars>
          <dgm:hierBranch val="init"/>
        </dgm:presLayoutVars>
      </dgm:prSet>
      <dgm:spPr/>
    </dgm:pt>
    <dgm:pt modelId="{F3332445-BFDD-46E2-8D03-A5F72BEAEB9E}" type="pres">
      <dgm:prSet presAssocID="{6786514E-A149-4F58-8513-5BAFA09EB82E}" presName="rootComposite" presStyleCnt="0"/>
      <dgm:spPr/>
    </dgm:pt>
    <dgm:pt modelId="{F484D471-2BFA-48B9-8CDE-857FF91272BB}" type="pres">
      <dgm:prSet presAssocID="{6786514E-A149-4F58-8513-5BAFA09EB82E}" presName="rootText" presStyleLbl="node2" presStyleIdx="4" presStyleCnt="6">
        <dgm:presLayoutVars>
          <dgm:chPref val="3"/>
        </dgm:presLayoutVars>
      </dgm:prSet>
      <dgm:spPr/>
    </dgm:pt>
    <dgm:pt modelId="{558A11D7-CD5A-4957-952C-B69FA1CA8205}" type="pres">
      <dgm:prSet presAssocID="{6786514E-A149-4F58-8513-5BAFA09EB82E}" presName="rootConnector" presStyleLbl="node2" presStyleIdx="4" presStyleCnt="6"/>
      <dgm:spPr/>
    </dgm:pt>
    <dgm:pt modelId="{40DB65F3-26A0-4808-82CF-8DEAB4817FC2}" type="pres">
      <dgm:prSet presAssocID="{6786514E-A149-4F58-8513-5BAFA09EB82E}" presName="hierChild4" presStyleCnt="0"/>
      <dgm:spPr/>
    </dgm:pt>
    <dgm:pt modelId="{AD6E89BC-3A67-4307-A9C9-BEC1CEB376E3}" type="pres">
      <dgm:prSet presAssocID="{6786514E-A149-4F58-8513-5BAFA09EB82E}" presName="hierChild5" presStyleCnt="0"/>
      <dgm:spPr/>
    </dgm:pt>
    <dgm:pt modelId="{D8D8A800-B540-4EE1-86F5-4D380F2FF7FD}" type="pres">
      <dgm:prSet presAssocID="{08AAB09A-37DF-4E59-A5F5-76310D965AEE}" presName="hierChild3" presStyleCnt="0"/>
      <dgm:spPr/>
    </dgm:pt>
    <dgm:pt modelId="{1B9C8FDA-76F8-4B8D-AB01-463AD1DC670C}" type="pres">
      <dgm:prSet presAssocID="{E7CD51E5-4442-43E9-A11B-AE8E3AC57A54}" presName="hierRoot1" presStyleCnt="0">
        <dgm:presLayoutVars>
          <dgm:hierBranch val="init"/>
        </dgm:presLayoutVars>
      </dgm:prSet>
      <dgm:spPr/>
    </dgm:pt>
    <dgm:pt modelId="{47260AC5-13EE-4D1D-B70F-FB5CE398A33D}" type="pres">
      <dgm:prSet presAssocID="{E7CD51E5-4442-43E9-A11B-AE8E3AC57A54}" presName="rootComposite1" presStyleCnt="0"/>
      <dgm:spPr/>
    </dgm:pt>
    <dgm:pt modelId="{7B06B3FB-A25F-4630-8165-5A56A9622C19}" type="pres">
      <dgm:prSet presAssocID="{E7CD51E5-4442-43E9-A11B-AE8E3AC57A54}" presName="rootText1" presStyleLbl="node0" presStyleIdx="2" presStyleCnt="3">
        <dgm:presLayoutVars>
          <dgm:chPref val="3"/>
        </dgm:presLayoutVars>
      </dgm:prSet>
      <dgm:spPr/>
    </dgm:pt>
    <dgm:pt modelId="{97960110-5763-4FC2-95A7-A318BB895AA9}" type="pres">
      <dgm:prSet presAssocID="{E7CD51E5-4442-43E9-A11B-AE8E3AC57A54}" presName="rootConnector1" presStyleLbl="node1" presStyleIdx="0" presStyleCnt="0"/>
      <dgm:spPr/>
    </dgm:pt>
    <dgm:pt modelId="{96506A08-E071-40D0-B018-CAF84F8A5557}" type="pres">
      <dgm:prSet presAssocID="{E7CD51E5-4442-43E9-A11B-AE8E3AC57A54}" presName="hierChild2" presStyleCnt="0"/>
      <dgm:spPr/>
    </dgm:pt>
    <dgm:pt modelId="{85E6C304-7B21-4B51-8C35-9A7C2FACE108}" type="pres">
      <dgm:prSet presAssocID="{6F1F94BA-336C-4CDD-8070-D060BFA83461}" presName="Name37" presStyleLbl="parChTrans1D2" presStyleIdx="5" presStyleCnt="6"/>
      <dgm:spPr/>
    </dgm:pt>
    <dgm:pt modelId="{7B20BDF9-2786-4FEB-BD50-91F83FA90DF6}" type="pres">
      <dgm:prSet presAssocID="{D9329B75-0E1B-4638-BBFF-3BFD4D58AED6}" presName="hierRoot2" presStyleCnt="0">
        <dgm:presLayoutVars>
          <dgm:hierBranch val="init"/>
        </dgm:presLayoutVars>
      </dgm:prSet>
      <dgm:spPr/>
    </dgm:pt>
    <dgm:pt modelId="{12898DA2-7D37-4EC8-A6E4-42A5715D50F5}" type="pres">
      <dgm:prSet presAssocID="{D9329B75-0E1B-4638-BBFF-3BFD4D58AED6}" presName="rootComposite" presStyleCnt="0"/>
      <dgm:spPr/>
    </dgm:pt>
    <dgm:pt modelId="{70E5455C-7799-4E07-BA85-6F93736AE2FF}" type="pres">
      <dgm:prSet presAssocID="{D9329B75-0E1B-4638-BBFF-3BFD4D58AED6}" presName="rootText" presStyleLbl="node2" presStyleIdx="5" presStyleCnt="6">
        <dgm:presLayoutVars>
          <dgm:chPref val="3"/>
        </dgm:presLayoutVars>
      </dgm:prSet>
      <dgm:spPr/>
    </dgm:pt>
    <dgm:pt modelId="{46CD2942-3E57-49EE-A47F-1F062FFA5758}" type="pres">
      <dgm:prSet presAssocID="{D9329B75-0E1B-4638-BBFF-3BFD4D58AED6}" presName="rootConnector" presStyleLbl="node2" presStyleIdx="5" presStyleCnt="6"/>
      <dgm:spPr/>
    </dgm:pt>
    <dgm:pt modelId="{36F39336-DEF1-46E5-BD95-34A13C3A47F8}" type="pres">
      <dgm:prSet presAssocID="{D9329B75-0E1B-4638-BBFF-3BFD4D58AED6}" presName="hierChild4" presStyleCnt="0"/>
      <dgm:spPr/>
    </dgm:pt>
    <dgm:pt modelId="{0A710EED-10F1-4EFC-9F8C-5D3A1BE3671D}" type="pres">
      <dgm:prSet presAssocID="{D9329B75-0E1B-4638-BBFF-3BFD4D58AED6}" presName="hierChild5" presStyleCnt="0"/>
      <dgm:spPr/>
    </dgm:pt>
    <dgm:pt modelId="{D2DE8E0F-0EE1-4C48-BCFA-67EDBD6B23F0}" type="pres">
      <dgm:prSet presAssocID="{E7CD51E5-4442-43E9-A11B-AE8E3AC57A54}" presName="hierChild3" presStyleCnt="0"/>
      <dgm:spPr/>
    </dgm:pt>
  </dgm:ptLst>
  <dgm:cxnLst>
    <dgm:cxn modelId="{5DE84C01-CEA3-4089-9784-87FCE4E5CCFA}" type="presOf" srcId="{D65E8880-49B7-44BF-8C8A-F73274EE40FF}" destId="{E06F22CD-DD14-4D3B-8299-A438475360A3}" srcOrd="1" destOrd="0" presId="urn:microsoft.com/office/officeart/2005/8/layout/orgChart1"/>
    <dgm:cxn modelId="{896E6D0F-6355-4FF1-881E-F86EA8900422}" srcId="{67A94930-4F06-41B0-B952-916FC8E84229}" destId="{D65E8880-49B7-44BF-8C8A-F73274EE40FF}" srcOrd="0" destOrd="0" parTransId="{45948717-32DE-4296-BB23-E60E0DD7B1D4}" sibTransId="{1819598D-ACCA-4D8C-95F6-88A632ABA4F8}"/>
    <dgm:cxn modelId="{E8579D19-6C83-4192-85A0-B357899A9A36}" type="presOf" srcId="{E7CD51E5-4442-43E9-A11B-AE8E3AC57A54}" destId="{7B06B3FB-A25F-4630-8165-5A56A9622C19}" srcOrd="0" destOrd="0" presId="urn:microsoft.com/office/officeart/2005/8/layout/orgChart1"/>
    <dgm:cxn modelId="{B636F81E-90CB-4DDF-82AB-95574B0733CB}" type="presOf" srcId="{EB8A14C3-A213-4F1E-B9AD-9C6EC1D95DA2}" destId="{1B349E74-4B11-4367-BE15-D16A1021D3BC}" srcOrd="0" destOrd="0" presId="urn:microsoft.com/office/officeart/2005/8/layout/orgChart1"/>
    <dgm:cxn modelId="{F5573B32-A029-47F7-A709-50672585AAF0}" type="presOf" srcId="{232B8669-BDF2-4BB2-B02A-62946F13D55C}" destId="{CDF10AE7-45B1-437E-8FA8-63301042A389}" srcOrd="1" destOrd="0" presId="urn:microsoft.com/office/officeart/2005/8/layout/orgChart1"/>
    <dgm:cxn modelId="{D4FC1035-32D9-450B-B7B2-7145168CDFBC}" srcId="{0FD0170B-03D5-4CFA-8B4E-1BECFDC5691B}" destId="{2DB9080D-1667-4C1D-93C5-504F5EAB4242}" srcOrd="0" destOrd="0" parTransId="{91A4AC2D-681A-49E4-91AF-BE952D52ACFD}" sibTransId="{C0436252-D333-4358-92D7-1DA0B75DA58A}"/>
    <dgm:cxn modelId="{F107AB37-62A5-4924-AD14-4175FD6AD600}" type="presOf" srcId="{D9329B75-0E1B-4638-BBFF-3BFD4D58AED6}" destId="{46CD2942-3E57-49EE-A47F-1F062FFA5758}" srcOrd="1" destOrd="0" presId="urn:microsoft.com/office/officeart/2005/8/layout/orgChart1"/>
    <dgm:cxn modelId="{07AA9838-1EAA-466E-AED3-8B1CEE2E772E}" type="presOf" srcId="{2DB9080D-1667-4C1D-93C5-504F5EAB4242}" destId="{16B523A6-C718-4884-89B9-10B56929D227}" srcOrd="1" destOrd="0" presId="urn:microsoft.com/office/officeart/2005/8/layout/orgChart1"/>
    <dgm:cxn modelId="{77C75D5E-30FB-4FD9-9751-2EF0A4A801C2}" type="presOf" srcId="{6786514E-A149-4F58-8513-5BAFA09EB82E}" destId="{558A11D7-CD5A-4957-952C-B69FA1CA8205}" srcOrd="1" destOrd="0" presId="urn:microsoft.com/office/officeart/2005/8/layout/orgChart1"/>
    <dgm:cxn modelId="{7A285461-8FEC-4BA6-96CA-D482C945D601}" type="presOf" srcId="{E7188661-D1DF-4AC1-A07E-EDCFAAA6DF8B}" destId="{F3CF22A1-90F4-463C-ABC4-E0FDDC8D008C}" srcOrd="0" destOrd="0" presId="urn:microsoft.com/office/officeart/2005/8/layout/orgChart1"/>
    <dgm:cxn modelId="{667B0C65-1BD8-424F-9295-239C810CEF60}" type="presOf" srcId="{67A94930-4F06-41B0-B952-916FC8E84229}" destId="{45548BB6-9E9B-4E5B-B54D-34EFFE9F0758}" srcOrd="1" destOrd="0" presId="urn:microsoft.com/office/officeart/2005/8/layout/orgChart1"/>
    <dgm:cxn modelId="{A31BB066-6101-4E71-B79C-CEBFF2C322EB}" srcId="{E7CD51E5-4442-43E9-A11B-AE8E3AC57A54}" destId="{D9329B75-0E1B-4638-BBFF-3BFD4D58AED6}" srcOrd="0" destOrd="0" parTransId="{6F1F94BA-336C-4CDD-8070-D060BFA83461}" sibTransId="{CDC69774-E03A-47B0-B21E-4465FF1FFE0C}"/>
    <dgm:cxn modelId="{EB1CFC47-F51D-4694-81B2-025AE4143035}" type="presOf" srcId="{5BB15C6D-FF7A-449C-AF0C-3700C097E980}" destId="{5EC692A5-C009-45C7-9423-AB2E89DFB5C1}" srcOrd="0" destOrd="0" presId="urn:microsoft.com/office/officeart/2005/8/layout/orgChart1"/>
    <dgm:cxn modelId="{4D9DA44A-7401-4D5F-BE67-C3724B6C644D}" type="presOf" srcId="{19904581-8469-4C8C-9E66-089EADAC2A66}" destId="{AB234430-D065-4460-B512-2A8A7E258C75}" srcOrd="1" destOrd="0" presId="urn:microsoft.com/office/officeart/2005/8/layout/orgChart1"/>
    <dgm:cxn modelId="{275D796E-8D1D-46C8-82B7-73DDC057AD18}" type="presOf" srcId="{45948717-32DE-4296-BB23-E60E0DD7B1D4}" destId="{7CA4E91C-776F-410C-9BFE-4815ECBAFA96}" srcOrd="0" destOrd="0" presId="urn:microsoft.com/office/officeart/2005/8/layout/orgChart1"/>
    <dgm:cxn modelId="{4A91A96E-84C6-45E1-AE5F-D7AC5F3AB454}" type="presOf" srcId="{D65E8880-49B7-44BF-8C8A-F73274EE40FF}" destId="{D6BCA548-861A-4835-8028-9C17545783F0}" srcOrd="0" destOrd="0" presId="urn:microsoft.com/office/officeart/2005/8/layout/orgChart1"/>
    <dgm:cxn modelId="{F631AF53-658C-42AC-BCAD-3854550A126C}" type="presOf" srcId="{B7393EDB-76FD-4443-ADDD-894C9ECE2BC1}" destId="{D8D7272A-3F8A-4430-AA6A-492531FAF799}" srcOrd="0" destOrd="0" presId="urn:microsoft.com/office/officeart/2005/8/layout/orgChart1"/>
    <dgm:cxn modelId="{0CA93579-F7E4-4A09-9FA3-847105AA5869}" type="presOf" srcId="{E7CD51E5-4442-43E9-A11B-AE8E3AC57A54}" destId="{97960110-5763-4FC2-95A7-A318BB895AA9}" srcOrd="1" destOrd="0" presId="urn:microsoft.com/office/officeart/2005/8/layout/orgChart1"/>
    <dgm:cxn modelId="{C3BC7179-68E0-4BEE-ADAA-71916049D7E7}" srcId="{0FD0170B-03D5-4CFA-8B4E-1BECFDC5691B}" destId="{E7CD51E5-4442-43E9-A11B-AE8E3AC57A54}" srcOrd="2" destOrd="0" parTransId="{9E897C86-C62C-4059-8B2C-9848A3B7AA12}" sibTransId="{36A38802-9D43-4EC5-85EE-70D2E408DDCC}"/>
    <dgm:cxn modelId="{E58B5C7D-E0FD-43E6-A5B4-554AC80C8365}" srcId="{08AAB09A-37DF-4E59-A5F5-76310D965AEE}" destId="{19904581-8469-4C8C-9E66-089EADAC2A66}" srcOrd="0" destOrd="0" parTransId="{2C236FE5-2B61-43AF-ADE9-676ED642C5F5}" sibTransId="{D69BC432-A622-4EE6-984F-439A3C1ABBF6}"/>
    <dgm:cxn modelId="{A69D0E90-6DE6-48A0-9B13-2F27A5056DAE}" type="presOf" srcId="{D120317C-333F-43F9-8444-B196A16F1BCE}" destId="{F19ED2D2-6F86-4E2D-8859-5126418BB185}" srcOrd="0" destOrd="0" presId="urn:microsoft.com/office/officeart/2005/8/layout/orgChart1"/>
    <dgm:cxn modelId="{D04EC692-CF5D-4658-9716-F5FD92AC0E62}" srcId="{19904581-8469-4C8C-9E66-089EADAC2A66}" destId="{232B8669-BDF2-4BB2-B02A-62946F13D55C}" srcOrd="0" destOrd="0" parTransId="{E7188661-D1DF-4AC1-A07E-EDCFAAA6DF8B}" sibTransId="{867B91F0-A10D-4DF4-93EB-DBC37134084D}"/>
    <dgm:cxn modelId="{39F68693-A145-4817-B0E7-B59428DEADA5}" srcId="{08AAB09A-37DF-4E59-A5F5-76310D965AEE}" destId="{AF8F21FC-8A66-42AD-A881-AB1EDE21DBF5}" srcOrd="2" destOrd="0" parTransId="{B7393EDB-76FD-4443-ADDD-894C9ECE2BC1}" sibTransId="{727C321C-A893-4215-BA61-836B1D70CAE2}"/>
    <dgm:cxn modelId="{2F6D58A2-D593-4B23-A897-746733E051C6}" type="presOf" srcId="{232B8669-BDF2-4BB2-B02A-62946F13D55C}" destId="{8D388188-5B6F-40E0-829E-CC8EC4F4903B}" srcOrd="0" destOrd="0" presId="urn:microsoft.com/office/officeart/2005/8/layout/orgChart1"/>
    <dgm:cxn modelId="{EBD326B0-8C9B-4F12-A230-9ACB0652BD11}" type="presOf" srcId="{C5D74C99-208C-4DF3-B618-C37E380356AD}" destId="{70C9F5F7-9045-438A-98A1-D93CE8332D58}" srcOrd="0" destOrd="0" presId="urn:microsoft.com/office/officeart/2005/8/layout/orgChart1"/>
    <dgm:cxn modelId="{35A34BB3-F813-4838-96AB-4920694AF426}" type="presOf" srcId="{AF8F21FC-8A66-42AD-A881-AB1EDE21DBF5}" destId="{D152800A-35F3-4C4F-AD58-8644598EBDD9}" srcOrd="1" destOrd="0" presId="urn:microsoft.com/office/officeart/2005/8/layout/orgChart1"/>
    <dgm:cxn modelId="{C2C031B7-8167-4C41-8804-C4956B18BC41}" type="presOf" srcId="{6786514E-A149-4F58-8513-5BAFA09EB82E}" destId="{F484D471-2BFA-48B9-8CDE-857FF91272BB}" srcOrd="0" destOrd="0" presId="urn:microsoft.com/office/officeart/2005/8/layout/orgChart1"/>
    <dgm:cxn modelId="{48DD4DB7-9795-4845-86F7-9A97B24C0D1F}" type="presOf" srcId="{EB8A14C3-A213-4F1E-B9AD-9C6EC1D95DA2}" destId="{017EFDC7-63BA-42F5-97D9-2FB982463F6B}" srcOrd="1" destOrd="0" presId="urn:microsoft.com/office/officeart/2005/8/layout/orgChart1"/>
    <dgm:cxn modelId="{6FFB59B9-206F-46C1-93A4-588EA6F8259C}" type="presOf" srcId="{D9329B75-0E1B-4638-BBFF-3BFD4D58AED6}" destId="{70E5455C-7799-4E07-BA85-6F93736AE2FF}" srcOrd="0" destOrd="0" presId="urn:microsoft.com/office/officeart/2005/8/layout/orgChart1"/>
    <dgm:cxn modelId="{11C1D9B9-785D-441F-87D1-04E8389F4437}" type="presOf" srcId="{19904581-8469-4C8C-9E66-089EADAC2A66}" destId="{17AE0F14-FF0C-44C0-9274-A24ECFB64536}" srcOrd="0" destOrd="0" presId="urn:microsoft.com/office/officeart/2005/8/layout/orgChart1"/>
    <dgm:cxn modelId="{281BE4D3-1FCB-445B-A320-AA8CC2F47050}" type="presOf" srcId="{AF8F21FC-8A66-42AD-A881-AB1EDE21DBF5}" destId="{B5201183-5F70-44B4-980F-0BB43C341AE0}" srcOrd="0" destOrd="0" presId="urn:microsoft.com/office/officeart/2005/8/layout/orgChart1"/>
    <dgm:cxn modelId="{7A3186D6-4102-4095-812D-12DBF1BD2EF8}" type="presOf" srcId="{08AAB09A-37DF-4E59-A5F5-76310D965AEE}" destId="{F4585A2A-DC0A-49DC-81FF-C39C7791572C}" srcOrd="1" destOrd="0" presId="urn:microsoft.com/office/officeart/2005/8/layout/orgChart1"/>
    <dgm:cxn modelId="{49BCEDD7-F7C7-4630-9109-880251254AFE}" srcId="{08AAB09A-37DF-4E59-A5F5-76310D965AEE}" destId="{6786514E-A149-4F58-8513-5BAFA09EB82E}" srcOrd="4" destOrd="0" parTransId="{5BB15C6D-FF7A-449C-AF0C-3700C097E980}" sibTransId="{16BD8E73-F64F-4771-934E-CCA7DFBC953A}"/>
    <dgm:cxn modelId="{92EC04DF-02A7-4625-9762-3715622C1518}" type="presOf" srcId="{2DB9080D-1667-4C1D-93C5-504F5EAB4242}" destId="{27CC0ED0-F6BA-4478-B6E6-1C2DB8053019}" srcOrd="0" destOrd="0" presId="urn:microsoft.com/office/officeart/2005/8/layout/orgChart1"/>
    <dgm:cxn modelId="{715F94E0-B3F0-4B91-A2DB-85B7D2D7CADD}" type="presOf" srcId="{0FD0170B-03D5-4CFA-8B4E-1BECFDC5691B}" destId="{6A5AA1FB-2C11-49BF-A4E9-884427896972}" srcOrd="0" destOrd="0" presId="urn:microsoft.com/office/officeart/2005/8/layout/orgChart1"/>
    <dgm:cxn modelId="{E04491E1-1D8C-4C04-9F72-0DABE3792D1B}" srcId="{08AAB09A-37DF-4E59-A5F5-76310D965AEE}" destId="{67A94930-4F06-41B0-B952-916FC8E84229}" srcOrd="1" destOrd="0" parTransId="{C5D74C99-208C-4DF3-B618-C37E380356AD}" sibTransId="{D09166B7-FB2A-4E94-871C-3E7344196D87}"/>
    <dgm:cxn modelId="{FCAF24E5-9269-4EE3-90BF-8AE6A052604A}" type="presOf" srcId="{08AAB09A-37DF-4E59-A5F5-76310D965AEE}" destId="{304583AB-D5BD-4410-9074-75A3C59B6262}" srcOrd="0" destOrd="0" presId="urn:microsoft.com/office/officeart/2005/8/layout/orgChart1"/>
    <dgm:cxn modelId="{8E2B07E8-D6BD-4A19-A626-601C88ECB13C}" srcId="{0FD0170B-03D5-4CFA-8B4E-1BECFDC5691B}" destId="{08AAB09A-37DF-4E59-A5F5-76310D965AEE}" srcOrd="1" destOrd="0" parTransId="{A72568AA-B1F8-4E41-8065-0B92C1661513}" sibTransId="{AE06C6A7-BA49-4F3C-9BF5-07FBEBA0A4AD}"/>
    <dgm:cxn modelId="{209DE2E8-C6BB-4F2A-98EE-267D378E6E84}" type="presOf" srcId="{67A94930-4F06-41B0-B952-916FC8E84229}" destId="{0FFD9E46-C050-4022-ADBD-5CA5E0CC195F}" srcOrd="0" destOrd="0" presId="urn:microsoft.com/office/officeart/2005/8/layout/orgChart1"/>
    <dgm:cxn modelId="{08C16DF2-5DA4-4E5E-BD1D-849992326DED}" type="presOf" srcId="{6F1F94BA-336C-4CDD-8070-D060BFA83461}" destId="{85E6C304-7B21-4B51-8C35-9A7C2FACE108}" srcOrd="0" destOrd="0" presId="urn:microsoft.com/office/officeart/2005/8/layout/orgChart1"/>
    <dgm:cxn modelId="{139FB2F4-64FA-4ABF-92E2-B997A3385D17}" srcId="{08AAB09A-37DF-4E59-A5F5-76310D965AEE}" destId="{EB8A14C3-A213-4F1E-B9AD-9C6EC1D95DA2}" srcOrd="3" destOrd="0" parTransId="{D120317C-333F-43F9-8444-B196A16F1BCE}" sibTransId="{D5AF95F9-EC7F-4535-8C7C-C6B8BABE971C}"/>
    <dgm:cxn modelId="{BB3624FB-F7E5-4390-B3EE-2E68B9C3AADD}" type="presOf" srcId="{2C236FE5-2B61-43AF-ADE9-676ED642C5F5}" destId="{6831FFF5-880B-467E-9036-904B3F11D401}" srcOrd="0" destOrd="0" presId="urn:microsoft.com/office/officeart/2005/8/layout/orgChart1"/>
    <dgm:cxn modelId="{72A39A85-86DF-465B-9B63-73E5663E2D59}" type="presParOf" srcId="{6A5AA1FB-2C11-49BF-A4E9-884427896972}" destId="{1F2CAD61-67DC-42EB-BFC5-95C5225AC168}" srcOrd="0" destOrd="0" presId="urn:microsoft.com/office/officeart/2005/8/layout/orgChart1"/>
    <dgm:cxn modelId="{C808CC76-AB17-4C77-8307-38C1FC8D4D76}" type="presParOf" srcId="{1F2CAD61-67DC-42EB-BFC5-95C5225AC168}" destId="{9A92A7F5-B7A0-4A11-A418-654A2E0E7506}" srcOrd="0" destOrd="0" presId="urn:microsoft.com/office/officeart/2005/8/layout/orgChart1"/>
    <dgm:cxn modelId="{A0EF07CA-CF73-4D5D-A6CF-1F62F7D83BB5}" type="presParOf" srcId="{9A92A7F5-B7A0-4A11-A418-654A2E0E7506}" destId="{27CC0ED0-F6BA-4478-B6E6-1C2DB8053019}" srcOrd="0" destOrd="0" presId="urn:microsoft.com/office/officeart/2005/8/layout/orgChart1"/>
    <dgm:cxn modelId="{9D61B2CB-1A45-4E57-A5BA-F7CC324183F8}" type="presParOf" srcId="{9A92A7F5-B7A0-4A11-A418-654A2E0E7506}" destId="{16B523A6-C718-4884-89B9-10B56929D227}" srcOrd="1" destOrd="0" presId="urn:microsoft.com/office/officeart/2005/8/layout/orgChart1"/>
    <dgm:cxn modelId="{4379C0AB-7B9E-433F-BA88-E43C8721853D}" type="presParOf" srcId="{1F2CAD61-67DC-42EB-BFC5-95C5225AC168}" destId="{833EEAA6-5017-4F9C-8E12-87430E475A7D}" srcOrd="1" destOrd="0" presId="urn:microsoft.com/office/officeart/2005/8/layout/orgChart1"/>
    <dgm:cxn modelId="{134C85B8-6264-439A-86DC-B9179A9874CB}" type="presParOf" srcId="{1F2CAD61-67DC-42EB-BFC5-95C5225AC168}" destId="{1054235F-5431-4BC2-8EC0-3C04C5074A10}" srcOrd="2" destOrd="0" presId="urn:microsoft.com/office/officeart/2005/8/layout/orgChart1"/>
    <dgm:cxn modelId="{D440E722-7FA2-4604-8050-DC8738786975}" type="presParOf" srcId="{6A5AA1FB-2C11-49BF-A4E9-884427896972}" destId="{6C9B3C45-EDEC-4076-851C-4E07DB1B3772}" srcOrd="1" destOrd="0" presId="urn:microsoft.com/office/officeart/2005/8/layout/orgChart1"/>
    <dgm:cxn modelId="{367DF8CA-9E78-4AE7-BBA5-C14E2C637B35}" type="presParOf" srcId="{6C9B3C45-EDEC-4076-851C-4E07DB1B3772}" destId="{3F4D01F7-945B-4966-95D1-2602CE843BDB}" srcOrd="0" destOrd="0" presId="urn:microsoft.com/office/officeart/2005/8/layout/orgChart1"/>
    <dgm:cxn modelId="{B5D3C312-7BB5-4500-B1D5-904AA3001DF8}" type="presParOf" srcId="{3F4D01F7-945B-4966-95D1-2602CE843BDB}" destId="{304583AB-D5BD-4410-9074-75A3C59B6262}" srcOrd="0" destOrd="0" presId="urn:microsoft.com/office/officeart/2005/8/layout/orgChart1"/>
    <dgm:cxn modelId="{23B3C13A-B27D-4350-85EE-710493C15E31}" type="presParOf" srcId="{3F4D01F7-945B-4966-95D1-2602CE843BDB}" destId="{F4585A2A-DC0A-49DC-81FF-C39C7791572C}" srcOrd="1" destOrd="0" presId="urn:microsoft.com/office/officeart/2005/8/layout/orgChart1"/>
    <dgm:cxn modelId="{8A4D48E1-8494-4A3C-84CE-FB2DEA0AFF55}" type="presParOf" srcId="{6C9B3C45-EDEC-4076-851C-4E07DB1B3772}" destId="{C018BC90-2DE8-4979-8718-678A04E56AF5}" srcOrd="1" destOrd="0" presId="urn:microsoft.com/office/officeart/2005/8/layout/orgChart1"/>
    <dgm:cxn modelId="{1B61F152-9317-4A0E-9C9D-9A4C2B6B8EE0}" type="presParOf" srcId="{C018BC90-2DE8-4979-8718-678A04E56AF5}" destId="{6831FFF5-880B-467E-9036-904B3F11D401}" srcOrd="0" destOrd="0" presId="urn:microsoft.com/office/officeart/2005/8/layout/orgChart1"/>
    <dgm:cxn modelId="{9A813D6A-9041-4A1C-AD07-B7F260A8FE8B}" type="presParOf" srcId="{C018BC90-2DE8-4979-8718-678A04E56AF5}" destId="{05ADAE61-CD04-4FCC-9C42-903066646CEF}" srcOrd="1" destOrd="0" presId="urn:microsoft.com/office/officeart/2005/8/layout/orgChart1"/>
    <dgm:cxn modelId="{B8CDA112-9064-4850-9AA2-9E6648953971}" type="presParOf" srcId="{05ADAE61-CD04-4FCC-9C42-903066646CEF}" destId="{2B6140DF-E299-4920-87D0-8D9F79BF284D}" srcOrd="0" destOrd="0" presId="urn:microsoft.com/office/officeart/2005/8/layout/orgChart1"/>
    <dgm:cxn modelId="{FF046A8F-8F2C-42AF-A9D0-BB2E1A8ECC9F}" type="presParOf" srcId="{2B6140DF-E299-4920-87D0-8D9F79BF284D}" destId="{17AE0F14-FF0C-44C0-9274-A24ECFB64536}" srcOrd="0" destOrd="0" presId="urn:microsoft.com/office/officeart/2005/8/layout/orgChart1"/>
    <dgm:cxn modelId="{069D3B34-D668-420D-8DD6-EFD68CF619A1}" type="presParOf" srcId="{2B6140DF-E299-4920-87D0-8D9F79BF284D}" destId="{AB234430-D065-4460-B512-2A8A7E258C75}" srcOrd="1" destOrd="0" presId="urn:microsoft.com/office/officeart/2005/8/layout/orgChart1"/>
    <dgm:cxn modelId="{80D0A8C8-C3E2-4DCD-BEC4-F6B3D81905F9}" type="presParOf" srcId="{05ADAE61-CD04-4FCC-9C42-903066646CEF}" destId="{3CB93228-6507-4DAB-A086-DD7617312377}" srcOrd="1" destOrd="0" presId="urn:microsoft.com/office/officeart/2005/8/layout/orgChart1"/>
    <dgm:cxn modelId="{543C3B60-9FA7-46A1-957C-1E876C6D7A19}" type="presParOf" srcId="{3CB93228-6507-4DAB-A086-DD7617312377}" destId="{F3CF22A1-90F4-463C-ABC4-E0FDDC8D008C}" srcOrd="0" destOrd="0" presId="urn:microsoft.com/office/officeart/2005/8/layout/orgChart1"/>
    <dgm:cxn modelId="{271FC6A5-93A7-4818-982D-460500BE92FB}" type="presParOf" srcId="{3CB93228-6507-4DAB-A086-DD7617312377}" destId="{DD7693A7-3896-4524-A431-6A0D38B6858E}" srcOrd="1" destOrd="0" presId="urn:microsoft.com/office/officeart/2005/8/layout/orgChart1"/>
    <dgm:cxn modelId="{717CCEDD-E819-432E-8183-98251B63ED24}" type="presParOf" srcId="{DD7693A7-3896-4524-A431-6A0D38B6858E}" destId="{E1129A7E-9F48-451D-9141-12A8D1A7BD69}" srcOrd="0" destOrd="0" presId="urn:microsoft.com/office/officeart/2005/8/layout/orgChart1"/>
    <dgm:cxn modelId="{5AE54C43-83E2-4EE4-BCDD-25EA1F120068}" type="presParOf" srcId="{E1129A7E-9F48-451D-9141-12A8D1A7BD69}" destId="{8D388188-5B6F-40E0-829E-CC8EC4F4903B}" srcOrd="0" destOrd="0" presId="urn:microsoft.com/office/officeart/2005/8/layout/orgChart1"/>
    <dgm:cxn modelId="{4D0791C1-1C6C-4B24-A141-75FC69AC752B}" type="presParOf" srcId="{E1129A7E-9F48-451D-9141-12A8D1A7BD69}" destId="{CDF10AE7-45B1-437E-8FA8-63301042A389}" srcOrd="1" destOrd="0" presId="urn:microsoft.com/office/officeart/2005/8/layout/orgChart1"/>
    <dgm:cxn modelId="{FFE0C1E6-3B5A-454D-9E2B-D12A92D4E88D}" type="presParOf" srcId="{DD7693A7-3896-4524-A431-6A0D38B6858E}" destId="{3A97AF03-68EF-4A03-B6CB-59B76D38FD7D}" srcOrd="1" destOrd="0" presId="urn:microsoft.com/office/officeart/2005/8/layout/orgChart1"/>
    <dgm:cxn modelId="{7480A46E-1C72-4F58-B632-BE56C6CCF4D1}" type="presParOf" srcId="{DD7693A7-3896-4524-A431-6A0D38B6858E}" destId="{82805205-4C0F-4EE8-8A23-77FE2731F5A0}" srcOrd="2" destOrd="0" presId="urn:microsoft.com/office/officeart/2005/8/layout/orgChart1"/>
    <dgm:cxn modelId="{2B7C1D65-D879-42B1-A0EC-4B3B4B229947}" type="presParOf" srcId="{05ADAE61-CD04-4FCC-9C42-903066646CEF}" destId="{DAFC52F8-B444-4B49-AAD2-1155F6F72C0F}" srcOrd="2" destOrd="0" presId="urn:microsoft.com/office/officeart/2005/8/layout/orgChart1"/>
    <dgm:cxn modelId="{12B31DD9-29CE-4C56-BF18-C8228CA90250}" type="presParOf" srcId="{C018BC90-2DE8-4979-8718-678A04E56AF5}" destId="{70C9F5F7-9045-438A-98A1-D93CE8332D58}" srcOrd="2" destOrd="0" presId="urn:microsoft.com/office/officeart/2005/8/layout/orgChart1"/>
    <dgm:cxn modelId="{0D8680EA-11EA-42A9-B028-8CBCA9AA0CE2}" type="presParOf" srcId="{C018BC90-2DE8-4979-8718-678A04E56AF5}" destId="{24AAA1D2-687B-4EDE-8F98-8422D207CDDC}" srcOrd="3" destOrd="0" presId="urn:microsoft.com/office/officeart/2005/8/layout/orgChart1"/>
    <dgm:cxn modelId="{6BBF0419-3C6D-4FF6-B990-8B7E103A0240}" type="presParOf" srcId="{24AAA1D2-687B-4EDE-8F98-8422D207CDDC}" destId="{4B2720EE-D81D-4301-8EA9-674308003FF3}" srcOrd="0" destOrd="0" presId="urn:microsoft.com/office/officeart/2005/8/layout/orgChart1"/>
    <dgm:cxn modelId="{98C243AA-A9A2-46ED-BC8B-9DA8D8BEB6FA}" type="presParOf" srcId="{4B2720EE-D81D-4301-8EA9-674308003FF3}" destId="{0FFD9E46-C050-4022-ADBD-5CA5E0CC195F}" srcOrd="0" destOrd="0" presId="urn:microsoft.com/office/officeart/2005/8/layout/orgChart1"/>
    <dgm:cxn modelId="{6FD77D01-FA97-4817-BC1A-01E1DBC7395A}" type="presParOf" srcId="{4B2720EE-D81D-4301-8EA9-674308003FF3}" destId="{45548BB6-9E9B-4E5B-B54D-34EFFE9F0758}" srcOrd="1" destOrd="0" presId="urn:microsoft.com/office/officeart/2005/8/layout/orgChart1"/>
    <dgm:cxn modelId="{4518F07E-C546-4FB7-999B-1478945E6991}" type="presParOf" srcId="{24AAA1D2-687B-4EDE-8F98-8422D207CDDC}" destId="{1B597D06-E1B0-49B2-9EEA-302163BBC8DD}" srcOrd="1" destOrd="0" presId="urn:microsoft.com/office/officeart/2005/8/layout/orgChart1"/>
    <dgm:cxn modelId="{40ACC136-1619-4D1B-93B1-6D11146B49F1}" type="presParOf" srcId="{1B597D06-E1B0-49B2-9EEA-302163BBC8DD}" destId="{7CA4E91C-776F-410C-9BFE-4815ECBAFA96}" srcOrd="0" destOrd="0" presId="urn:microsoft.com/office/officeart/2005/8/layout/orgChart1"/>
    <dgm:cxn modelId="{14C319A0-CF15-47AD-AA38-7BE78ACFF068}" type="presParOf" srcId="{1B597D06-E1B0-49B2-9EEA-302163BBC8DD}" destId="{FCB42A6B-7BF0-4FBB-BC85-A3F3D73DA19B}" srcOrd="1" destOrd="0" presId="urn:microsoft.com/office/officeart/2005/8/layout/orgChart1"/>
    <dgm:cxn modelId="{BC29A762-E828-4BFE-BAC5-0C6F144E6E52}" type="presParOf" srcId="{FCB42A6B-7BF0-4FBB-BC85-A3F3D73DA19B}" destId="{FE9CE8F8-F6B0-41DE-B2E3-85B63010A03A}" srcOrd="0" destOrd="0" presId="urn:microsoft.com/office/officeart/2005/8/layout/orgChart1"/>
    <dgm:cxn modelId="{E29292DF-CAF9-41F7-9761-795F2EFAEC95}" type="presParOf" srcId="{FE9CE8F8-F6B0-41DE-B2E3-85B63010A03A}" destId="{D6BCA548-861A-4835-8028-9C17545783F0}" srcOrd="0" destOrd="0" presId="urn:microsoft.com/office/officeart/2005/8/layout/orgChart1"/>
    <dgm:cxn modelId="{7298D736-E345-4829-97BD-DE0F0F00CCCA}" type="presParOf" srcId="{FE9CE8F8-F6B0-41DE-B2E3-85B63010A03A}" destId="{E06F22CD-DD14-4D3B-8299-A438475360A3}" srcOrd="1" destOrd="0" presId="urn:microsoft.com/office/officeart/2005/8/layout/orgChart1"/>
    <dgm:cxn modelId="{3A8BC01A-ECA9-4A2D-92E8-AEB82DE459FC}" type="presParOf" srcId="{FCB42A6B-7BF0-4FBB-BC85-A3F3D73DA19B}" destId="{36E666CA-0E9C-41FE-AB77-EC1934939EEE}" srcOrd="1" destOrd="0" presId="urn:microsoft.com/office/officeart/2005/8/layout/orgChart1"/>
    <dgm:cxn modelId="{92A8BE1B-0852-401E-89A2-315E03FE9F27}" type="presParOf" srcId="{FCB42A6B-7BF0-4FBB-BC85-A3F3D73DA19B}" destId="{D97B955E-0452-4EFD-89FD-F1299CE1D4C6}" srcOrd="2" destOrd="0" presId="urn:microsoft.com/office/officeart/2005/8/layout/orgChart1"/>
    <dgm:cxn modelId="{E8ABC699-A023-4946-B83F-0F660D38D89D}" type="presParOf" srcId="{24AAA1D2-687B-4EDE-8F98-8422D207CDDC}" destId="{E7DB1CC0-28EF-463E-93B4-DF3F088ED68D}" srcOrd="2" destOrd="0" presId="urn:microsoft.com/office/officeart/2005/8/layout/orgChart1"/>
    <dgm:cxn modelId="{C1326877-3A68-487A-80FA-D1B446A7D373}" type="presParOf" srcId="{C018BC90-2DE8-4979-8718-678A04E56AF5}" destId="{D8D7272A-3F8A-4430-AA6A-492531FAF799}" srcOrd="4" destOrd="0" presId="urn:microsoft.com/office/officeart/2005/8/layout/orgChart1"/>
    <dgm:cxn modelId="{43CFAA65-E5F9-4185-ABFA-497FC0770AF1}" type="presParOf" srcId="{C018BC90-2DE8-4979-8718-678A04E56AF5}" destId="{8758DE2E-78D5-470B-BBF9-156230179FAD}" srcOrd="5" destOrd="0" presId="urn:microsoft.com/office/officeart/2005/8/layout/orgChart1"/>
    <dgm:cxn modelId="{C5A44907-531E-4A5F-B3A1-11DD604548E6}" type="presParOf" srcId="{8758DE2E-78D5-470B-BBF9-156230179FAD}" destId="{036A96F8-FCF1-4E25-B600-E0EAC8422159}" srcOrd="0" destOrd="0" presId="urn:microsoft.com/office/officeart/2005/8/layout/orgChart1"/>
    <dgm:cxn modelId="{8CF69373-5577-4884-BAB4-55FAB815FC09}" type="presParOf" srcId="{036A96F8-FCF1-4E25-B600-E0EAC8422159}" destId="{B5201183-5F70-44B4-980F-0BB43C341AE0}" srcOrd="0" destOrd="0" presId="urn:microsoft.com/office/officeart/2005/8/layout/orgChart1"/>
    <dgm:cxn modelId="{0362D405-DA37-4438-98EC-FB64A24AD3AA}" type="presParOf" srcId="{036A96F8-FCF1-4E25-B600-E0EAC8422159}" destId="{D152800A-35F3-4C4F-AD58-8644598EBDD9}" srcOrd="1" destOrd="0" presId="urn:microsoft.com/office/officeart/2005/8/layout/orgChart1"/>
    <dgm:cxn modelId="{10616A3B-0D32-44F6-8AE7-2D54BEE476D5}" type="presParOf" srcId="{8758DE2E-78D5-470B-BBF9-156230179FAD}" destId="{9C1CFC19-5717-4D24-B69B-178D829AFAC1}" srcOrd="1" destOrd="0" presId="urn:microsoft.com/office/officeart/2005/8/layout/orgChart1"/>
    <dgm:cxn modelId="{0AB21D3D-D4F9-451F-991A-204A728121CD}" type="presParOf" srcId="{8758DE2E-78D5-470B-BBF9-156230179FAD}" destId="{06CAB028-5AAD-4D8D-AC6C-3C7CCC9D7CD8}" srcOrd="2" destOrd="0" presId="urn:microsoft.com/office/officeart/2005/8/layout/orgChart1"/>
    <dgm:cxn modelId="{7DD30095-B866-4D06-B434-E4F6867D9D98}" type="presParOf" srcId="{C018BC90-2DE8-4979-8718-678A04E56AF5}" destId="{F19ED2D2-6F86-4E2D-8859-5126418BB185}" srcOrd="6" destOrd="0" presId="urn:microsoft.com/office/officeart/2005/8/layout/orgChart1"/>
    <dgm:cxn modelId="{8C4053A0-AAC7-47D9-87DF-297B5A668A5D}" type="presParOf" srcId="{C018BC90-2DE8-4979-8718-678A04E56AF5}" destId="{98D24EF7-F32E-4691-B1EE-6545F0FA3A20}" srcOrd="7" destOrd="0" presId="urn:microsoft.com/office/officeart/2005/8/layout/orgChart1"/>
    <dgm:cxn modelId="{D47D4949-CB5E-4F02-B3C8-3A999DB24C3C}" type="presParOf" srcId="{98D24EF7-F32E-4691-B1EE-6545F0FA3A20}" destId="{F6D4E814-812F-4882-AE76-67C2F1D59CFE}" srcOrd="0" destOrd="0" presId="urn:microsoft.com/office/officeart/2005/8/layout/orgChart1"/>
    <dgm:cxn modelId="{3C0E3D72-9B16-4910-BD33-CADC5BC1C06E}" type="presParOf" srcId="{F6D4E814-812F-4882-AE76-67C2F1D59CFE}" destId="{1B349E74-4B11-4367-BE15-D16A1021D3BC}" srcOrd="0" destOrd="0" presId="urn:microsoft.com/office/officeart/2005/8/layout/orgChart1"/>
    <dgm:cxn modelId="{5B1AABCC-4BFB-46D6-B70B-6547EE595F1C}" type="presParOf" srcId="{F6D4E814-812F-4882-AE76-67C2F1D59CFE}" destId="{017EFDC7-63BA-42F5-97D9-2FB982463F6B}" srcOrd="1" destOrd="0" presId="urn:microsoft.com/office/officeart/2005/8/layout/orgChart1"/>
    <dgm:cxn modelId="{FA2431AE-2CFD-4936-8FCC-9BFCD284927D}" type="presParOf" srcId="{98D24EF7-F32E-4691-B1EE-6545F0FA3A20}" destId="{B514B5FB-CAFE-4259-851A-844CF9DE706D}" srcOrd="1" destOrd="0" presId="urn:microsoft.com/office/officeart/2005/8/layout/orgChart1"/>
    <dgm:cxn modelId="{6FD43E61-E0C1-48B3-8B59-608DFD2583EC}" type="presParOf" srcId="{98D24EF7-F32E-4691-B1EE-6545F0FA3A20}" destId="{BB890194-D2B4-4FCE-A48A-A457E15AC8CB}" srcOrd="2" destOrd="0" presId="urn:microsoft.com/office/officeart/2005/8/layout/orgChart1"/>
    <dgm:cxn modelId="{47232DAC-B475-4182-A69C-081B2D5A7D67}" type="presParOf" srcId="{C018BC90-2DE8-4979-8718-678A04E56AF5}" destId="{5EC692A5-C009-45C7-9423-AB2E89DFB5C1}" srcOrd="8" destOrd="0" presId="urn:microsoft.com/office/officeart/2005/8/layout/orgChart1"/>
    <dgm:cxn modelId="{24E4A437-B2E0-4798-947C-0606D9A58082}" type="presParOf" srcId="{C018BC90-2DE8-4979-8718-678A04E56AF5}" destId="{998079B9-85D5-4909-8399-EF89F637D15A}" srcOrd="9" destOrd="0" presId="urn:microsoft.com/office/officeart/2005/8/layout/orgChart1"/>
    <dgm:cxn modelId="{7E8540AD-BA6D-4AA2-82F8-956F580FD6EA}" type="presParOf" srcId="{998079B9-85D5-4909-8399-EF89F637D15A}" destId="{F3332445-BFDD-46E2-8D03-A5F72BEAEB9E}" srcOrd="0" destOrd="0" presId="urn:microsoft.com/office/officeart/2005/8/layout/orgChart1"/>
    <dgm:cxn modelId="{493A54DE-DD21-4EC5-9F5E-BDBCE591044C}" type="presParOf" srcId="{F3332445-BFDD-46E2-8D03-A5F72BEAEB9E}" destId="{F484D471-2BFA-48B9-8CDE-857FF91272BB}" srcOrd="0" destOrd="0" presId="urn:microsoft.com/office/officeart/2005/8/layout/orgChart1"/>
    <dgm:cxn modelId="{00C84138-F599-43FE-876F-04248F263BD4}" type="presParOf" srcId="{F3332445-BFDD-46E2-8D03-A5F72BEAEB9E}" destId="{558A11D7-CD5A-4957-952C-B69FA1CA8205}" srcOrd="1" destOrd="0" presId="urn:microsoft.com/office/officeart/2005/8/layout/orgChart1"/>
    <dgm:cxn modelId="{072B729A-F140-4D29-B1C4-AAE4312381AE}" type="presParOf" srcId="{998079B9-85D5-4909-8399-EF89F637D15A}" destId="{40DB65F3-26A0-4808-82CF-8DEAB4817FC2}" srcOrd="1" destOrd="0" presId="urn:microsoft.com/office/officeart/2005/8/layout/orgChart1"/>
    <dgm:cxn modelId="{E460D5FE-5FCC-4031-8C37-D7ABBEADBBC0}" type="presParOf" srcId="{998079B9-85D5-4909-8399-EF89F637D15A}" destId="{AD6E89BC-3A67-4307-A9C9-BEC1CEB376E3}" srcOrd="2" destOrd="0" presId="urn:microsoft.com/office/officeart/2005/8/layout/orgChart1"/>
    <dgm:cxn modelId="{BBD2387A-C4E7-4059-8B2E-E2EAC3E2C19D}" type="presParOf" srcId="{6C9B3C45-EDEC-4076-851C-4E07DB1B3772}" destId="{D8D8A800-B540-4EE1-86F5-4D380F2FF7FD}" srcOrd="2" destOrd="0" presId="urn:microsoft.com/office/officeart/2005/8/layout/orgChart1"/>
    <dgm:cxn modelId="{40B415C3-DBBD-4DAF-B099-8C39E644B6D3}" type="presParOf" srcId="{6A5AA1FB-2C11-49BF-A4E9-884427896972}" destId="{1B9C8FDA-76F8-4B8D-AB01-463AD1DC670C}" srcOrd="2" destOrd="0" presId="urn:microsoft.com/office/officeart/2005/8/layout/orgChart1"/>
    <dgm:cxn modelId="{D7D83F12-B032-4822-9860-0E90CCF4D025}" type="presParOf" srcId="{1B9C8FDA-76F8-4B8D-AB01-463AD1DC670C}" destId="{47260AC5-13EE-4D1D-B70F-FB5CE398A33D}" srcOrd="0" destOrd="0" presId="urn:microsoft.com/office/officeart/2005/8/layout/orgChart1"/>
    <dgm:cxn modelId="{997A91C7-09FE-4236-A92A-80D6D4C07CBB}" type="presParOf" srcId="{47260AC5-13EE-4D1D-B70F-FB5CE398A33D}" destId="{7B06B3FB-A25F-4630-8165-5A56A9622C19}" srcOrd="0" destOrd="0" presId="urn:microsoft.com/office/officeart/2005/8/layout/orgChart1"/>
    <dgm:cxn modelId="{0D633946-2BC0-44D1-AD9C-79572C74DEBA}" type="presParOf" srcId="{47260AC5-13EE-4D1D-B70F-FB5CE398A33D}" destId="{97960110-5763-4FC2-95A7-A318BB895AA9}" srcOrd="1" destOrd="0" presId="urn:microsoft.com/office/officeart/2005/8/layout/orgChart1"/>
    <dgm:cxn modelId="{EE70F7E9-E58E-4851-859C-87432466E88D}" type="presParOf" srcId="{1B9C8FDA-76F8-4B8D-AB01-463AD1DC670C}" destId="{96506A08-E071-40D0-B018-CAF84F8A5557}" srcOrd="1" destOrd="0" presId="urn:microsoft.com/office/officeart/2005/8/layout/orgChart1"/>
    <dgm:cxn modelId="{EC73700E-7E35-4CDC-8E60-B92211E9B58B}" type="presParOf" srcId="{96506A08-E071-40D0-B018-CAF84F8A5557}" destId="{85E6C304-7B21-4B51-8C35-9A7C2FACE108}" srcOrd="0" destOrd="0" presId="urn:microsoft.com/office/officeart/2005/8/layout/orgChart1"/>
    <dgm:cxn modelId="{D0F4CA5E-9340-4168-B0E6-40B12933EC6C}" type="presParOf" srcId="{96506A08-E071-40D0-B018-CAF84F8A5557}" destId="{7B20BDF9-2786-4FEB-BD50-91F83FA90DF6}" srcOrd="1" destOrd="0" presId="urn:microsoft.com/office/officeart/2005/8/layout/orgChart1"/>
    <dgm:cxn modelId="{E1E0AEA4-0E4F-4D1F-B113-35921539DE6C}" type="presParOf" srcId="{7B20BDF9-2786-4FEB-BD50-91F83FA90DF6}" destId="{12898DA2-7D37-4EC8-A6E4-42A5715D50F5}" srcOrd="0" destOrd="0" presId="urn:microsoft.com/office/officeart/2005/8/layout/orgChart1"/>
    <dgm:cxn modelId="{69FBB9DA-021A-4B21-9C07-B22B625D0A3C}" type="presParOf" srcId="{12898DA2-7D37-4EC8-A6E4-42A5715D50F5}" destId="{70E5455C-7799-4E07-BA85-6F93736AE2FF}" srcOrd="0" destOrd="0" presId="urn:microsoft.com/office/officeart/2005/8/layout/orgChart1"/>
    <dgm:cxn modelId="{90DF14B1-E036-4E1C-B047-A8DB5D4E7179}" type="presParOf" srcId="{12898DA2-7D37-4EC8-A6E4-42A5715D50F5}" destId="{46CD2942-3E57-49EE-A47F-1F062FFA5758}" srcOrd="1" destOrd="0" presId="urn:microsoft.com/office/officeart/2005/8/layout/orgChart1"/>
    <dgm:cxn modelId="{44B3BF20-DFBF-4FAB-872F-2AEFD16F2F84}" type="presParOf" srcId="{7B20BDF9-2786-4FEB-BD50-91F83FA90DF6}" destId="{36F39336-DEF1-46E5-BD95-34A13C3A47F8}" srcOrd="1" destOrd="0" presId="urn:microsoft.com/office/officeart/2005/8/layout/orgChart1"/>
    <dgm:cxn modelId="{1D750516-3EED-4412-9E60-F2336EA554BA}" type="presParOf" srcId="{7B20BDF9-2786-4FEB-BD50-91F83FA90DF6}" destId="{0A710EED-10F1-4EFC-9F8C-5D3A1BE3671D}" srcOrd="2" destOrd="0" presId="urn:microsoft.com/office/officeart/2005/8/layout/orgChart1"/>
    <dgm:cxn modelId="{F37531EF-16DB-46AB-82EF-C03DC710F778}" type="presParOf" srcId="{1B9C8FDA-76F8-4B8D-AB01-463AD1DC670C}" destId="{D2DE8E0F-0EE1-4C48-BCFA-67EDBD6B23F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2E650D-D06A-4B1A-A95B-DB83B1398C0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kumimoji="1" lang="ja-JP" altLang="en-US"/>
        </a:p>
      </dgm:t>
    </dgm:pt>
    <dgm:pt modelId="{3309CBE1-0637-4DA7-9666-64D631933EAF}">
      <dgm:prSet phldrT="[テキスト]" custT="1"/>
      <dgm:spPr>
        <a:solidFill>
          <a:schemeClr val="accent4">
            <a:lumMod val="20000"/>
            <a:lumOff val="80000"/>
          </a:schemeClr>
        </a:solidFill>
      </dgm:spPr>
      <dgm:t>
        <a:bodyPr/>
        <a:lstStyle/>
        <a:p>
          <a:r>
            <a:rPr kumimoji="1" lang="en-US" altLang="ja-JP" sz="2400" dirty="0">
              <a:solidFill>
                <a:schemeClr val="tx1"/>
              </a:solidFill>
            </a:rPr>
            <a:t>JPCERT</a:t>
          </a:r>
          <a:endParaRPr kumimoji="1" lang="ja-JP" altLang="en-US" sz="2400" dirty="0">
            <a:solidFill>
              <a:schemeClr val="tx1"/>
            </a:solidFill>
          </a:endParaRPr>
        </a:p>
      </dgm:t>
    </dgm:pt>
    <dgm:pt modelId="{5E7DE006-812E-4B1D-BE62-0667735DC995}" type="parTrans" cxnId="{6223352B-D2D5-4925-9AF8-A5ED8C7B010C}">
      <dgm:prSet/>
      <dgm:spPr/>
      <dgm:t>
        <a:bodyPr/>
        <a:lstStyle/>
        <a:p>
          <a:endParaRPr kumimoji="1" lang="ja-JP" altLang="en-US" sz="3600"/>
        </a:p>
      </dgm:t>
    </dgm:pt>
    <dgm:pt modelId="{F0B23B3A-771F-4A99-A3B7-0CB8910E4984}" type="sibTrans" cxnId="{6223352B-D2D5-4925-9AF8-A5ED8C7B010C}">
      <dgm:prSet/>
      <dgm:spPr/>
      <dgm:t>
        <a:bodyPr/>
        <a:lstStyle/>
        <a:p>
          <a:endParaRPr kumimoji="1" lang="ja-JP" altLang="en-US" sz="3600"/>
        </a:p>
      </dgm:t>
    </dgm:pt>
    <dgm:pt modelId="{634D4542-E6CF-4A3B-97E9-8CAE95272F63}">
      <dgm:prSet phldrT="[テキスト]" custT="1"/>
      <dgm:spPr>
        <a:solidFill>
          <a:schemeClr val="accent4">
            <a:lumMod val="20000"/>
            <a:lumOff val="80000"/>
          </a:schemeClr>
        </a:solidFill>
      </dgm:spPr>
      <dgm:t>
        <a:bodyPr/>
        <a:lstStyle/>
        <a:p>
          <a:r>
            <a:rPr kumimoji="1" lang="ja-JP" altLang="en-US" sz="2400" dirty="0">
              <a:solidFill>
                <a:schemeClr val="tx1"/>
              </a:solidFill>
            </a:rPr>
            <a:t>顧客</a:t>
          </a:r>
        </a:p>
      </dgm:t>
    </dgm:pt>
    <dgm:pt modelId="{25966B8A-D2CA-41CC-94A1-ED1D4A749294}" type="parTrans" cxnId="{BE877E28-7B36-4A99-9EBC-54C52A889893}">
      <dgm:prSet/>
      <dgm:spPr/>
      <dgm:t>
        <a:bodyPr/>
        <a:lstStyle/>
        <a:p>
          <a:endParaRPr kumimoji="1" lang="ja-JP" altLang="en-US" sz="3600"/>
        </a:p>
      </dgm:t>
    </dgm:pt>
    <dgm:pt modelId="{372588E0-8376-47BA-8880-5E4803C2099C}" type="sibTrans" cxnId="{BE877E28-7B36-4A99-9EBC-54C52A889893}">
      <dgm:prSet/>
      <dgm:spPr/>
      <dgm:t>
        <a:bodyPr/>
        <a:lstStyle/>
        <a:p>
          <a:endParaRPr kumimoji="1" lang="ja-JP" altLang="en-US" sz="3600"/>
        </a:p>
      </dgm:t>
    </dgm:pt>
    <dgm:pt modelId="{01340229-1390-434E-AE91-6332DB5524E5}">
      <dgm:prSet phldrT="[テキスト]" custT="1"/>
      <dgm:spPr>
        <a:solidFill>
          <a:schemeClr val="accent4">
            <a:lumMod val="20000"/>
            <a:lumOff val="80000"/>
          </a:schemeClr>
        </a:solidFill>
      </dgm:spPr>
      <dgm:t>
        <a:bodyPr/>
        <a:lstStyle/>
        <a:p>
          <a:r>
            <a:rPr kumimoji="1" lang="en-US" altLang="ja-JP" sz="2400" dirty="0">
              <a:solidFill>
                <a:schemeClr val="tx1"/>
              </a:solidFill>
            </a:rPr>
            <a:t>I-SAC</a:t>
          </a:r>
          <a:endParaRPr kumimoji="1" lang="ja-JP" altLang="en-US" sz="2400" dirty="0">
            <a:solidFill>
              <a:schemeClr val="tx1"/>
            </a:solidFill>
          </a:endParaRPr>
        </a:p>
      </dgm:t>
    </dgm:pt>
    <dgm:pt modelId="{DE768267-7407-4419-941D-68D58AF02BC1}" type="parTrans" cxnId="{5932ABCA-3530-4D65-AB3F-AC0C08D315A0}">
      <dgm:prSet/>
      <dgm:spPr/>
      <dgm:t>
        <a:bodyPr/>
        <a:lstStyle/>
        <a:p>
          <a:endParaRPr kumimoji="1" lang="ja-JP" altLang="en-US"/>
        </a:p>
      </dgm:t>
    </dgm:pt>
    <dgm:pt modelId="{F4F104B9-9880-4273-97F6-1442C12F3268}" type="sibTrans" cxnId="{5932ABCA-3530-4D65-AB3F-AC0C08D315A0}">
      <dgm:prSet/>
      <dgm:spPr/>
      <dgm:t>
        <a:bodyPr/>
        <a:lstStyle/>
        <a:p>
          <a:endParaRPr kumimoji="1" lang="ja-JP" altLang="en-US"/>
        </a:p>
      </dgm:t>
    </dgm:pt>
    <dgm:pt modelId="{C86A30A6-1168-455A-B74A-A364008772E7}">
      <dgm:prSet phldrT="[テキスト]" custT="1"/>
      <dgm:spPr>
        <a:solidFill>
          <a:schemeClr val="accent4">
            <a:lumMod val="20000"/>
            <a:lumOff val="80000"/>
          </a:schemeClr>
        </a:solidFill>
      </dgm:spPr>
      <dgm:t>
        <a:bodyPr/>
        <a:lstStyle/>
        <a:p>
          <a:r>
            <a:rPr kumimoji="1" lang="ja-JP" altLang="en-US" sz="2400" dirty="0">
              <a:solidFill>
                <a:schemeClr val="tx1"/>
              </a:solidFill>
            </a:rPr>
            <a:t>消防</a:t>
          </a:r>
        </a:p>
      </dgm:t>
    </dgm:pt>
    <dgm:pt modelId="{19A766E3-B964-4A67-89C8-D19AB71966C1}" type="sibTrans" cxnId="{942941EC-CF21-4835-9CD5-B9E448E8D764}">
      <dgm:prSet/>
      <dgm:spPr/>
      <dgm:t>
        <a:bodyPr/>
        <a:lstStyle/>
        <a:p>
          <a:endParaRPr kumimoji="1" lang="ja-JP" altLang="en-US" sz="3600"/>
        </a:p>
      </dgm:t>
    </dgm:pt>
    <dgm:pt modelId="{29C05A98-B3A4-4904-80B0-E7575DA2F2F5}" type="parTrans" cxnId="{942941EC-CF21-4835-9CD5-B9E448E8D764}">
      <dgm:prSet/>
      <dgm:spPr/>
      <dgm:t>
        <a:bodyPr/>
        <a:lstStyle/>
        <a:p>
          <a:endParaRPr kumimoji="1" lang="ja-JP" altLang="en-US" sz="3600"/>
        </a:p>
      </dgm:t>
    </dgm:pt>
    <dgm:pt modelId="{028C4378-2B2A-4A38-9C4F-49DDA323E66A}">
      <dgm:prSet phldrT="[テキスト]" custT="1"/>
      <dgm:spPr>
        <a:solidFill>
          <a:schemeClr val="accent4">
            <a:lumMod val="20000"/>
            <a:lumOff val="80000"/>
          </a:schemeClr>
        </a:solidFill>
      </dgm:spPr>
      <dgm:t>
        <a:bodyPr/>
        <a:lstStyle/>
        <a:p>
          <a:r>
            <a:rPr kumimoji="1" lang="ja-JP" altLang="en-US" sz="2400" dirty="0">
              <a:solidFill>
                <a:schemeClr val="tx1"/>
              </a:solidFill>
            </a:rPr>
            <a:t>地方自治体</a:t>
          </a:r>
        </a:p>
      </dgm:t>
    </dgm:pt>
    <dgm:pt modelId="{21E6FABE-8F85-443B-B477-E38D03FF63B4}" type="sibTrans" cxnId="{3FF05669-7402-4269-B847-667466E09D88}">
      <dgm:prSet/>
      <dgm:spPr/>
      <dgm:t>
        <a:bodyPr/>
        <a:lstStyle/>
        <a:p>
          <a:endParaRPr kumimoji="1" lang="ja-JP" altLang="en-US" sz="3600"/>
        </a:p>
      </dgm:t>
    </dgm:pt>
    <dgm:pt modelId="{8E2C16D1-6AA8-4B63-9A1A-70C086F30615}" type="parTrans" cxnId="{3FF05669-7402-4269-B847-667466E09D88}">
      <dgm:prSet/>
      <dgm:spPr/>
      <dgm:t>
        <a:bodyPr/>
        <a:lstStyle/>
        <a:p>
          <a:endParaRPr kumimoji="1" lang="ja-JP" altLang="en-US" sz="3600"/>
        </a:p>
      </dgm:t>
    </dgm:pt>
    <dgm:pt modelId="{42188414-C6FA-48C2-A8D9-EC510CDCF499}" type="pres">
      <dgm:prSet presAssocID="{BC2E650D-D06A-4B1A-A95B-DB83B1398C08}" presName="Name0" presStyleCnt="0">
        <dgm:presLayoutVars>
          <dgm:chPref val="1"/>
          <dgm:dir/>
          <dgm:animOne val="branch"/>
          <dgm:animLvl val="lvl"/>
          <dgm:resizeHandles/>
        </dgm:presLayoutVars>
      </dgm:prSet>
      <dgm:spPr/>
    </dgm:pt>
    <dgm:pt modelId="{C1E46AF7-EAF1-4E17-BB52-E07277D92708}" type="pres">
      <dgm:prSet presAssocID="{3309CBE1-0637-4DA7-9666-64D631933EAF}" presName="vertOne" presStyleCnt="0"/>
      <dgm:spPr/>
    </dgm:pt>
    <dgm:pt modelId="{5CE4CA80-4715-4DC6-B3A3-546EBD1CEF22}" type="pres">
      <dgm:prSet presAssocID="{3309CBE1-0637-4DA7-9666-64D631933EAF}" presName="txOne" presStyleLbl="node0" presStyleIdx="0" presStyleCnt="3" custScaleX="117761">
        <dgm:presLayoutVars>
          <dgm:chPref val="3"/>
        </dgm:presLayoutVars>
      </dgm:prSet>
      <dgm:spPr/>
    </dgm:pt>
    <dgm:pt modelId="{E187C18D-8E36-48BD-AFA9-BA136EA237E1}" type="pres">
      <dgm:prSet presAssocID="{3309CBE1-0637-4DA7-9666-64D631933EAF}" presName="parTransOne" presStyleCnt="0"/>
      <dgm:spPr/>
    </dgm:pt>
    <dgm:pt modelId="{8D9C61B1-3A21-4216-81F0-5C68C00F9F3B}" type="pres">
      <dgm:prSet presAssocID="{3309CBE1-0637-4DA7-9666-64D631933EAF}" presName="horzOne" presStyleCnt="0"/>
      <dgm:spPr/>
    </dgm:pt>
    <dgm:pt modelId="{8D9F14E0-131A-4123-9CDC-749BA543C8F0}" type="pres">
      <dgm:prSet presAssocID="{634D4542-E6CF-4A3B-97E9-8CAE95272F63}" presName="vertTwo" presStyleCnt="0"/>
      <dgm:spPr/>
    </dgm:pt>
    <dgm:pt modelId="{01F09498-6AF0-4281-86D6-7A8C7E783D2B}" type="pres">
      <dgm:prSet presAssocID="{634D4542-E6CF-4A3B-97E9-8CAE95272F63}" presName="txTwo" presStyleLbl="node2" presStyleIdx="0" presStyleCnt="2">
        <dgm:presLayoutVars>
          <dgm:chPref val="3"/>
        </dgm:presLayoutVars>
      </dgm:prSet>
      <dgm:spPr/>
    </dgm:pt>
    <dgm:pt modelId="{5AEFDD9F-965E-477D-9117-9FCCA9D9A2FE}" type="pres">
      <dgm:prSet presAssocID="{634D4542-E6CF-4A3B-97E9-8CAE95272F63}" presName="horzTwo" presStyleCnt="0"/>
      <dgm:spPr/>
    </dgm:pt>
    <dgm:pt modelId="{30BFB442-2779-4CA7-830B-51D50ACB0894}" type="pres">
      <dgm:prSet presAssocID="{F0B23B3A-771F-4A99-A3B7-0CB8910E4984}" presName="sibSpaceOne" presStyleCnt="0"/>
      <dgm:spPr/>
    </dgm:pt>
    <dgm:pt modelId="{71D38E34-5709-4B9A-B402-87F2A4048715}" type="pres">
      <dgm:prSet presAssocID="{028C4378-2B2A-4A38-9C4F-49DDA323E66A}" presName="vertOne" presStyleCnt="0"/>
      <dgm:spPr/>
    </dgm:pt>
    <dgm:pt modelId="{657AEE69-5D38-4E87-A020-EE062BAADE26}" type="pres">
      <dgm:prSet presAssocID="{028C4378-2B2A-4A38-9C4F-49DDA323E66A}" presName="txOne" presStyleLbl="node0" presStyleIdx="1" presStyleCnt="3" custScaleX="162265">
        <dgm:presLayoutVars>
          <dgm:chPref val="3"/>
        </dgm:presLayoutVars>
      </dgm:prSet>
      <dgm:spPr/>
    </dgm:pt>
    <dgm:pt modelId="{3FAA487F-1255-4F68-B6FF-6DB50C4B0EA9}" type="pres">
      <dgm:prSet presAssocID="{028C4378-2B2A-4A38-9C4F-49DDA323E66A}" presName="parTransOne" presStyleCnt="0"/>
      <dgm:spPr/>
    </dgm:pt>
    <dgm:pt modelId="{2C7DC4DF-0BF3-4A04-92B6-6522E3E6CC67}" type="pres">
      <dgm:prSet presAssocID="{028C4378-2B2A-4A38-9C4F-49DDA323E66A}" presName="horzOne" presStyleCnt="0"/>
      <dgm:spPr/>
    </dgm:pt>
    <dgm:pt modelId="{098EFC2C-292C-47DF-87E3-72BDA1B512D4}" type="pres">
      <dgm:prSet presAssocID="{C86A30A6-1168-455A-B74A-A364008772E7}" presName="vertTwo" presStyleCnt="0"/>
      <dgm:spPr/>
    </dgm:pt>
    <dgm:pt modelId="{6D3F6D8E-12D6-4942-981A-5334739EF97E}" type="pres">
      <dgm:prSet presAssocID="{C86A30A6-1168-455A-B74A-A364008772E7}" presName="txTwo" presStyleLbl="node2" presStyleIdx="1" presStyleCnt="2">
        <dgm:presLayoutVars>
          <dgm:chPref val="3"/>
        </dgm:presLayoutVars>
      </dgm:prSet>
      <dgm:spPr/>
    </dgm:pt>
    <dgm:pt modelId="{32377F84-DC4C-448C-B006-595B55A00D75}" type="pres">
      <dgm:prSet presAssocID="{C86A30A6-1168-455A-B74A-A364008772E7}" presName="horzTwo" presStyleCnt="0"/>
      <dgm:spPr/>
    </dgm:pt>
    <dgm:pt modelId="{205382EF-F998-4DB4-9A82-C0BC98F63A81}" type="pres">
      <dgm:prSet presAssocID="{21E6FABE-8F85-443B-B477-E38D03FF63B4}" presName="sibSpaceOne" presStyleCnt="0"/>
      <dgm:spPr/>
    </dgm:pt>
    <dgm:pt modelId="{6AFA1AD8-8325-4FC7-8A8C-F1CD97F3EAA8}" type="pres">
      <dgm:prSet presAssocID="{01340229-1390-434E-AE91-6332DB5524E5}" presName="vertOne" presStyleCnt="0"/>
      <dgm:spPr/>
    </dgm:pt>
    <dgm:pt modelId="{22ABADE1-AB36-44DB-821E-F4B513CC0BCB}" type="pres">
      <dgm:prSet presAssocID="{01340229-1390-434E-AE91-6332DB5524E5}" presName="txOne" presStyleLbl="node0" presStyleIdx="2" presStyleCnt="3">
        <dgm:presLayoutVars>
          <dgm:chPref val="3"/>
        </dgm:presLayoutVars>
      </dgm:prSet>
      <dgm:spPr/>
    </dgm:pt>
    <dgm:pt modelId="{06425DBA-5BEF-4CB0-BFF0-A19FFF1033C2}" type="pres">
      <dgm:prSet presAssocID="{01340229-1390-434E-AE91-6332DB5524E5}" presName="horzOne" presStyleCnt="0"/>
      <dgm:spPr/>
    </dgm:pt>
  </dgm:ptLst>
  <dgm:cxnLst>
    <dgm:cxn modelId="{15C9B41F-D922-4BF2-A550-7F9D8D7C3D50}" type="presOf" srcId="{634D4542-E6CF-4A3B-97E9-8CAE95272F63}" destId="{01F09498-6AF0-4281-86D6-7A8C7E783D2B}" srcOrd="0" destOrd="0" presId="urn:microsoft.com/office/officeart/2005/8/layout/hierarchy4"/>
    <dgm:cxn modelId="{1D277C28-225B-4CDB-9569-FCBA693A6814}" type="presOf" srcId="{C86A30A6-1168-455A-B74A-A364008772E7}" destId="{6D3F6D8E-12D6-4942-981A-5334739EF97E}" srcOrd="0" destOrd="0" presId="urn:microsoft.com/office/officeart/2005/8/layout/hierarchy4"/>
    <dgm:cxn modelId="{BE877E28-7B36-4A99-9EBC-54C52A889893}" srcId="{3309CBE1-0637-4DA7-9666-64D631933EAF}" destId="{634D4542-E6CF-4A3B-97E9-8CAE95272F63}" srcOrd="0" destOrd="0" parTransId="{25966B8A-D2CA-41CC-94A1-ED1D4A749294}" sibTransId="{372588E0-8376-47BA-8880-5E4803C2099C}"/>
    <dgm:cxn modelId="{6223352B-D2D5-4925-9AF8-A5ED8C7B010C}" srcId="{BC2E650D-D06A-4B1A-A95B-DB83B1398C08}" destId="{3309CBE1-0637-4DA7-9666-64D631933EAF}" srcOrd="0" destOrd="0" parTransId="{5E7DE006-812E-4B1D-BE62-0667735DC995}" sibTransId="{F0B23B3A-771F-4A99-A3B7-0CB8910E4984}"/>
    <dgm:cxn modelId="{3FF05669-7402-4269-B847-667466E09D88}" srcId="{BC2E650D-D06A-4B1A-A95B-DB83B1398C08}" destId="{028C4378-2B2A-4A38-9C4F-49DDA323E66A}" srcOrd="1" destOrd="0" parTransId="{8E2C16D1-6AA8-4B63-9A1A-70C086F30615}" sibTransId="{21E6FABE-8F85-443B-B477-E38D03FF63B4}"/>
    <dgm:cxn modelId="{299708AB-5D4F-4E52-A740-65800B773DDC}" type="presOf" srcId="{028C4378-2B2A-4A38-9C4F-49DDA323E66A}" destId="{657AEE69-5D38-4E87-A020-EE062BAADE26}" srcOrd="0" destOrd="0" presId="urn:microsoft.com/office/officeart/2005/8/layout/hierarchy4"/>
    <dgm:cxn modelId="{5932ABCA-3530-4D65-AB3F-AC0C08D315A0}" srcId="{BC2E650D-D06A-4B1A-A95B-DB83B1398C08}" destId="{01340229-1390-434E-AE91-6332DB5524E5}" srcOrd="2" destOrd="0" parTransId="{DE768267-7407-4419-941D-68D58AF02BC1}" sibTransId="{F4F104B9-9880-4273-97F6-1442C12F3268}"/>
    <dgm:cxn modelId="{61ADA2CE-7459-42F2-8997-16E7778208EE}" type="presOf" srcId="{BC2E650D-D06A-4B1A-A95B-DB83B1398C08}" destId="{42188414-C6FA-48C2-A8D9-EC510CDCF499}" srcOrd="0" destOrd="0" presId="urn:microsoft.com/office/officeart/2005/8/layout/hierarchy4"/>
    <dgm:cxn modelId="{942941EC-CF21-4835-9CD5-B9E448E8D764}" srcId="{028C4378-2B2A-4A38-9C4F-49DDA323E66A}" destId="{C86A30A6-1168-455A-B74A-A364008772E7}" srcOrd="0" destOrd="0" parTransId="{29C05A98-B3A4-4904-80B0-E7575DA2F2F5}" sibTransId="{19A766E3-B964-4A67-89C8-D19AB71966C1}"/>
    <dgm:cxn modelId="{37327DED-E2D1-4E12-A0AC-AFAB51D7FBBA}" type="presOf" srcId="{3309CBE1-0637-4DA7-9666-64D631933EAF}" destId="{5CE4CA80-4715-4DC6-B3A3-546EBD1CEF22}" srcOrd="0" destOrd="0" presId="urn:microsoft.com/office/officeart/2005/8/layout/hierarchy4"/>
    <dgm:cxn modelId="{DF58D1F5-6367-402E-BF63-8D369A6F8E71}" type="presOf" srcId="{01340229-1390-434E-AE91-6332DB5524E5}" destId="{22ABADE1-AB36-44DB-821E-F4B513CC0BCB}" srcOrd="0" destOrd="0" presId="urn:microsoft.com/office/officeart/2005/8/layout/hierarchy4"/>
    <dgm:cxn modelId="{C999CC25-FEDB-42A2-B241-68A514206848}" type="presParOf" srcId="{42188414-C6FA-48C2-A8D9-EC510CDCF499}" destId="{C1E46AF7-EAF1-4E17-BB52-E07277D92708}" srcOrd="0" destOrd="0" presId="urn:microsoft.com/office/officeart/2005/8/layout/hierarchy4"/>
    <dgm:cxn modelId="{A33905A1-BE0F-4427-9B09-5A12E6C939F5}" type="presParOf" srcId="{C1E46AF7-EAF1-4E17-BB52-E07277D92708}" destId="{5CE4CA80-4715-4DC6-B3A3-546EBD1CEF22}" srcOrd="0" destOrd="0" presId="urn:microsoft.com/office/officeart/2005/8/layout/hierarchy4"/>
    <dgm:cxn modelId="{378EEE75-C97C-4EF9-80C4-4BD526EB4275}" type="presParOf" srcId="{C1E46AF7-EAF1-4E17-BB52-E07277D92708}" destId="{E187C18D-8E36-48BD-AFA9-BA136EA237E1}" srcOrd="1" destOrd="0" presId="urn:microsoft.com/office/officeart/2005/8/layout/hierarchy4"/>
    <dgm:cxn modelId="{2D113BD0-ADCC-440B-BEB0-2105DF9FB634}" type="presParOf" srcId="{C1E46AF7-EAF1-4E17-BB52-E07277D92708}" destId="{8D9C61B1-3A21-4216-81F0-5C68C00F9F3B}" srcOrd="2" destOrd="0" presId="urn:microsoft.com/office/officeart/2005/8/layout/hierarchy4"/>
    <dgm:cxn modelId="{D9FD886B-E5A1-45B5-9F8F-44F636AB7A07}" type="presParOf" srcId="{8D9C61B1-3A21-4216-81F0-5C68C00F9F3B}" destId="{8D9F14E0-131A-4123-9CDC-749BA543C8F0}" srcOrd="0" destOrd="0" presId="urn:microsoft.com/office/officeart/2005/8/layout/hierarchy4"/>
    <dgm:cxn modelId="{B95435F9-06F8-454E-A54D-DEFED2B4FDEA}" type="presParOf" srcId="{8D9F14E0-131A-4123-9CDC-749BA543C8F0}" destId="{01F09498-6AF0-4281-86D6-7A8C7E783D2B}" srcOrd="0" destOrd="0" presId="urn:microsoft.com/office/officeart/2005/8/layout/hierarchy4"/>
    <dgm:cxn modelId="{011FD8E0-A3C3-4AE8-8ECC-12517091453F}" type="presParOf" srcId="{8D9F14E0-131A-4123-9CDC-749BA543C8F0}" destId="{5AEFDD9F-965E-477D-9117-9FCCA9D9A2FE}" srcOrd="1" destOrd="0" presId="urn:microsoft.com/office/officeart/2005/8/layout/hierarchy4"/>
    <dgm:cxn modelId="{E88C5C09-1EC8-48CF-ABE8-DCCCD4D26972}" type="presParOf" srcId="{42188414-C6FA-48C2-A8D9-EC510CDCF499}" destId="{30BFB442-2779-4CA7-830B-51D50ACB0894}" srcOrd="1" destOrd="0" presId="urn:microsoft.com/office/officeart/2005/8/layout/hierarchy4"/>
    <dgm:cxn modelId="{E1940CB2-A2C6-4A16-B233-3608E2E7BDC4}" type="presParOf" srcId="{42188414-C6FA-48C2-A8D9-EC510CDCF499}" destId="{71D38E34-5709-4B9A-B402-87F2A4048715}" srcOrd="2" destOrd="0" presId="urn:microsoft.com/office/officeart/2005/8/layout/hierarchy4"/>
    <dgm:cxn modelId="{6477F0E1-BD7E-40FC-BD9F-D0A52963ACE5}" type="presParOf" srcId="{71D38E34-5709-4B9A-B402-87F2A4048715}" destId="{657AEE69-5D38-4E87-A020-EE062BAADE26}" srcOrd="0" destOrd="0" presId="urn:microsoft.com/office/officeart/2005/8/layout/hierarchy4"/>
    <dgm:cxn modelId="{C6842331-D398-458A-9CC5-7605D10FE52E}" type="presParOf" srcId="{71D38E34-5709-4B9A-B402-87F2A4048715}" destId="{3FAA487F-1255-4F68-B6FF-6DB50C4B0EA9}" srcOrd="1" destOrd="0" presId="urn:microsoft.com/office/officeart/2005/8/layout/hierarchy4"/>
    <dgm:cxn modelId="{8353211E-5A62-43C8-816E-9AB189B76242}" type="presParOf" srcId="{71D38E34-5709-4B9A-B402-87F2A4048715}" destId="{2C7DC4DF-0BF3-4A04-92B6-6522E3E6CC67}" srcOrd="2" destOrd="0" presId="urn:microsoft.com/office/officeart/2005/8/layout/hierarchy4"/>
    <dgm:cxn modelId="{6F51C5EF-5345-47BE-9794-1670B72EE19C}" type="presParOf" srcId="{2C7DC4DF-0BF3-4A04-92B6-6522E3E6CC67}" destId="{098EFC2C-292C-47DF-87E3-72BDA1B512D4}" srcOrd="0" destOrd="0" presId="urn:microsoft.com/office/officeart/2005/8/layout/hierarchy4"/>
    <dgm:cxn modelId="{02A0FF01-5FAA-416F-9CF1-AC3FD981DA8A}" type="presParOf" srcId="{098EFC2C-292C-47DF-87E3-72BDA1B512D4}" destId="{6D3F6D8E-12D6-4942-981A-5334739EF97E}" srcOrd="0" destOrd="0" presId="urn:microsoft.com/office/officeart/2005/8/layout/hierarchy4"/>
    <dgm:cxn modelId="{C863A42A-DB8D-4FAA-B9A9-8A87A923AD2D}" type="presParOf" srcId="{098EFC2C-292C-47DF-87E3-72BDA1B512D4}" destId="{32377F84-DC4C-448C-B006-595B55A00D75}" srcOrd="1" destOrd="0" presId="urn:microsoft.com/office/officeart/2005/8/layout/hierarchy4"/>
    <dgm:cxn modelId="{2D40CDD9-D615-4186-AB1C-1EE52E582AD3}" type="presParOf" srcId="{42188414-C6FA-48C2-A8D9-EC510CDCF499}" destId="{205382EF-F998-4DB4-9A82-C0BC98F63A81}" srcOrd="3" destOrd="0" presId="urn:microsoft.com/office/officeart/2005/8/layout/hierarchy4"/>
    <dgm:cxn modelId="{50B42065-8E93-4ED6-B1BC-2847857DC4B3}" type="presParOf" srcId="{42188414-C6FA-48C2-A8D9-EC510CDCF499}" destId="{6AFA1AD8-8325-4FC7-8A8C-F1CD97F3EAA8}" srcOrd="4" destOrd="0" presId="urn:microsoft.com/office/officeart/2005/8/layout/hierarchy4"/>
    <dgm:cxn modelId="{006F9DF7-BF19-4B85-B035-3883E8647B64}" type="presParOf" srcId="{6AFA1AD8-8325-4FC7-8A8C-F1CD97F3EAA8}" destId="{22ABADE1-AB36-44DB-821E-F4B513CC0BCB}" srcOrd="0" destOrd="0" presId="urn:microsoft.com/office/officeart/2005/8/layout/hierarchy4"/>
    <dgm:cxn modelId="{6D529A8A-1BD9-460A-A6EB-FDE0C837E64B}" type="presParOf" srcId="{6AFA1AD8-8325-4FC7-8A8C-F1CD97F3EAA8}" destId="{06425DBA-5BEF-4CB0-BFF0-A19FFF1033C2}"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F1FD-D69F-46F1-9DBA-E5A1DBECA880}">
      <dsp:nvSpPr>
        <dsp:cNvPr id="0" name=""/>
        <dsp:cNvSpPr/>
      </dsp:nvSpPr>
      <dsp:spPr>
        <a:xfrm>
          <a:off x="0" y="0"/>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環境構築</a:t>
          </a:r>
          <a:endParaRPr lang="ja-JP" sz="2800" kern="1200" dirty="0">
            <a:latin typeface="Meiryo UI" panose="020B0604030504040204" pitchFamily="50" charset="-128"/>
            <a:ea typeface="Meiryo UI" panose="020B0604030504040204" pitchFamily="50" charset="-128"/>
          </a:endParaRPr>
        </a:p>
      </dsp:txBody>
      <dsp:txXfrm>
        <a:off x="23861" y="23861"/>
        <a:ext cx="5362379" cy="766951"/>
      </dsp:txXfrm>
    </dsp:sp>
    <dsp:sp modelId="{FF516131-E115-44E3-8FAF-6638E6220191}">
      <dsp:nvSpPr>
        <dsp:cNvPr id="0" name=""/>
        <dsp:cNvSpPr/>
      </dsp:nvSpPr>
      <dsp:spPr>
        <a:xfrm>
          <a:off x="473202" y="927822"/>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演習コンソール概要</a:t>
          </a:r>
          <a:endParaRPr lang="ja-JP" sz="2800" kern="1200" dirty="0">
            <a:latin typeface="Meiryo UI" panose="020B0604030504040204" pitchFamily="50" charset="-128"/>
            <a:ea typeface="Meiryo UI" panose="020B0604030504040204" pitchFamily="50" charset="-128"/>
          </a:endParaRPr>
        </a:p>
      </dsp:txBody>
      <dsp:txXfrm>
        <a:off x="497063" y="951683"/>
        <a:ext cx="5286330" cy="766951"/>
      </dsp:txXfrm>
    </dsp:sp>
    <dsp:sp modelId="{D0BD0A18-217B-4FB0-8C39-DCD8F78C06FB}">
      <dsp:nvSpPr>
        <dsp:cNvPr id="0" name=""/>
        <dsp:cNvSpPr/>
      </dsp:nvSpPr>
      <dsp:spPr>
        <a:xfrm>
          <a:off x="946404" y="1855644"/>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演習コンソール画面</a:t>
          </a:r>
          <a:r>
            <a:rPr kumimoji="1" lang="ja-JP" sz="2800" b="1" kern="1200" dirty="0">
              <a:latin typeface="Meiryo UI" panose="020B0604030504040204" pitchFamily="50" charset="-128"/>
              <a:ea typeface="Meiryo UI" panose="020B0604030504040204" pitchFamily="50" charset="-128"/>
            </a:rPr>
            <a:t>の</a:t>
          </a:r>
          <a:r>
            <a:rPr kumimoji="1" lang="ja-JP" altLang="en-US" sz="2800" b="1" kern="1200" dirty="0">
              <a:latin typeface="Meiryo UI" panose="020B0604030504040204" pitchFamily="50" charset="-128"/>
              <a:ea typeface="Meiryo UI" panose="020B0604030504040204" pitchFamily="50" charset="-128"/>
            </a:rPr>
            <a:t>見方</a:t>
          </a:r>
          <a:endParaRPr lang="ja-JP" sz="2800" kern="1200" dirty="0">
            <a:latin typeface="Meiryo UI" panose="020B0604030504040204" pitchFamily="50" charset="-128"/>
            <a:ea typeface="Meiryo UI" panose="020B0604030504040204" pitchFamily="50" charset="-128"/>
          </a:endParaRPr>
        </a:p>
      </dsp:txBody>
      <dsp:txXfrm>
        <a:off x="970265" y="1879505"/>
        <a:ext cx="5286330" cy="766951"/>
      </dsp:txXfrm>
    </dsp:sp>
    <dsp:sp modelId="{E5DBC8E4-5A47-4F4D-A6B1-1470CBA1F51E}">
      <dsp:nvSpPr>
        <dsp:cNvPr id="0" name=""/>
        <dsp:cNvSpPr/>
      </dsp:nvSpPr>
      <dsp:spPr>
        <a:xfrm>
          <a:off x="1419605" y="2783467"/>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演習コンソール画面</a:t>
          </a:r>
          <a:r>
            <a:rPr kumimoji="1" lang="ja-JP" altLang="en-US" sz="2800" b="1" kern="1200" dirty="0">
              <a:latin typeface="Meiryo UI" panose="020B0604030504040204" pitchFamily="50" charset="-128"/>
              <a:ea typeface="Meiryo UI" panose="020B0604030504040204" pitchFamily="50" charset="-128"/>
            </a:rPr>
            <a:t>の使い方</a:t>
          </a:r>
          <a:endParaRPr lang="ja-JP" sz="2800" kern="1200" dirty="0">
            <a:latin typeface="Meiryo UI" panose="020B0604030504040204" pitchFamily="50" charset="-128"/>
            <a:ea typeface="Meiryo UI" panose="020B0604030504040204" pitchFamily="50" charset="-128"/>
          </a:endParaRPr>
        </a:p>
      </dsp:txBody>
      <dsp:txXfrm>
        <a:off x="1443466" y="2807328"/>
        <a:ext cx="5286330" cy="766951"/>
      </dsp:txXfrm>
    </dsp:sp>
    <dsp:sp modelId="{445AEF03-F857-4F45-9F93-CA4B03A2A5FF}">
      <dsp:nvSpPr>
        <dsp:cNvPr id="0" name=""/>
        <dsp:cNvSpPr/>
      </dsp:nvSpPr>
      <dsp:spPr>
        <a:xfrm>
          <a:off x="1892808" y="3711289"/>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注意事項</a:t>
          </a:r>
          <a:endParaRPr lang="ja-JP" sz="2800" kern="1200" dirty="0">
            <a:latin typeface="Meiryo UI" panose="020B0604030504040204" pitchFamily="50" charset="-128"/>
            <a:ea typeface="Meiryo UI" panose="020B0604030504040204" pitchFamily="50" charset="-128"/>
          </a:endParaRPr>
        </a:p>
      </dsp:txBody>
      <dsp:txXfrm>
        <a:off x="1916669" y="3735150"/>
        <a:ext cx="5286330" cy="766951"/>
      </dsp:txXfrm>
    </dsp:sp>
    <dsp:sp modelId="{EE7B5A74-EBEF-4173-946D-2ADD188BD189}">
      <dsp:nvSpPr>
        <dsp:cNvPr id="0" name=""/>
        <dsp:cNvSpPr/>
      </dsp:nvSpPr>
      <dsp:spPr>
        <a:xfrm>
          <a:off x="5807254" y="595164"/>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5926400" y="595164"/>
        <a:ext cx="291245" cy="398477"/>
      </dsp:txXfrm>
    </dsp:sp>
    <dsp:sp modelId="{13DBFDD1-1832-4F6B-AD8F-E6EBF2B1325B}">
      <dsp:nvSpPr>
        <dsp:cNvPr id="0" name=""/>
        <dsp:cNvSpPr/>
      </dsp:nvSpPr>
      <dsp:spPr>
        <a:xfrm>
          <a:off x="6280456" y="1522986"/>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6399602" y="1522986"/>
        <a:ext cx="291245" cy="398477"/>
      </dsp:txXfrm>
    </dsp:sp>
    <dsp:sp modelId="{042AE189-56CA-43EF-A9AE-BD928C333F18}">
      <dsp:nvSpPr>
        <dsp:cNvPr id="0" name=""/>
        <dsp:cNvSpPr/>
      </dsp:nvSpPr>
      <dsp:spPr>
        <a:xfrm>
          <a:off x="6753658" y="2437231"/>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6872804" y="2437231"/>
        <a:ext cx="291245" cy="398477"/>
      </dsp:txXfrm>
    </dsp:sp>
    <dsp:sp modelId="{B9CD08B2-237B-4350-AFE6-C46B2FB16D78}">
      <dsp:nvSpPr>
        <dsp:cNvPr id="0" name=""/>
        <dsp:cNvSpPr/>
      </dsp:nvSpPr>
      <dsp:spPr>
        <a:xfrm>
          <a:off x="7226860" y="3374105"/>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7346006" y="3374105"/>
        <a:ext cx="291245" cy="398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F1FD-D69F-46F1-9DBA-E5A1DBECA880}">
      <dsp:nvSpPr>
        <dsp:cNvPr id="0" name=""/>
        <dsp:cNvSpPr/>
      </dsp:nvSpPr>
      <dsp:spPr>
        <a:xfrm>
          <a:off x="0" y="0"/>
          <a:ext cx="6336792" cy="814673"/>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solidFill>
                <a:schemeClr val="bg1">
                  <a:lumMod val="85000"/>
                </a:schemeClr>
              </a:solidFill>
              <a:latin typeface="Meiryo UI" panose="020B0604030504040204" pitchFamily="50" charset="-128"/>
              <a:ea typeface="Meiryo UI" panose="020B0604030504040204" pitchFamily="50" charset="-128"/>
            </a:rPr>
            <a:t>環境構築</a:t>
          </a:r>
          <a:endParaRPr lang="ja-JP" sz="2800" kern="1200" dirty="0">
            <a:solidFill>
              <a:schemeClr val="bg1">
                <a:lumMod val="85000"/>
              </a:schemeClr>
            </a:solidFill>
            <a:latin typeface="Meiryo UI" panose="020B0604030504040204" pitchFamily="50" charset="-128"/>
            <a:ea typeface="Meiryo UI" panose="020B0604030504040204" pitchFamily="50" charset="-128"/>
          </a:endParaRPr>
        </a:p>
      </dsp:txBody>
      <dsp:txXfrm>
        <a:off x="23861" y="23861"/>
        <a:ext cx="5362379" cy="766951"/>
      </dsp:txXfrm>
    </dsp:sp>
    <dsp:sp modelId="{FF516131-E115-44E3-8FAF-6638E6220191}">
      <dsp:nvSpPr>
        <dsp:cNvPr id="0" name=""/>
        <dsp:cNvSpPr/>
      </dsp:nvSpPr>
      <dsp:spPr>
        <a:xfrm>
          <a:off x="473202" y="927822"/>
          <a:ext cx="6336792" cy="814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latin typeface="Meiryo UI" panose="020B0604030504040204" pitchFamily="50" charset="-128"/>
              <a:ea typeface="Meiryo UI" panose="020B0604030504040204" pitchFamily="50" charset="-128"/>
            </a:rPr>
            <a:t>演習コンソール概要</a:t>
          </a:r>
          <a:endParaRPr lang="ja-JP" sz="2800" kern="1200" dirty="0">
            <a:latin typeface="Meiryo UI" panose="020B0604030504040204" pitchFamily="50" charset="-128"/>
            <a:ea typeface="Meiryo UI" panose="020B0604030504040204" pitchFamily="50" charset="-128"/>
          </a:endParaRPr>
        </a:p>
      </dsp:txBody>
      <dsp:txXfrm>
        <a:off x="497063" y="951683"/>
        <a:ext cx="5286330" cy="766951"/>
      </dsp:txXfrm>
    </dsp:sp>
    <dsp:sp modelId="{D0BD0A18-217B-4FB0-8C39-DCD8F78C06FB}">
      <dsp:nvSpPr>
        <dsp:cNvPr id="0" name=""/>
        <dsp:cNvSpPr/>
      </dsp:nvSpPr>
      <dsp:spPr>
        <a:xfrm>
          <a:off x="946404" y="1855644"/>
          <a:ext cx="6336792" cy="814673"/>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sz="2800" b="1" kern="1200"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sz="2800" b="1" kern="1200" dirty="0">
              <a:solidFill>
                <a:schemeClr val="bg1">
                  <a:lumMod val="85000"/>
                </a:schemeClr>
              </a:solidFill>
              <a:latin typeface="Meiryo UI" panose="020B0604030504040204" pitchFamily="50" charset="-128"/>
              <a:ea typeface="Meiryo UI" panose="020B0604030504040204" pitchFamily="50" charset="-128"/>
            </a:rPr>
            <a:t>見方</a:t>
          </a:r>
          <a:endParaRPr lang="ja-JP" sz="2800" kern="1200" dirty="0">
            <a:solidFill>
              <a:schemeClr val="bg1">
                <a:lumMod val="85000"/>
              </a:schemeClr>
            </a:solidFill>
            <a:latin typeface="Meiryo UI" panose="020B0604030504040204" pitchFamily="50" charset="-128"/>
            <a:ea typeface="Meiryo UI" panose="020B0604030504040204" pitchFamily="50" charset="-128"/>
          </a:endParaRPr>
        </a:p>
      </dsp:txBody>
      <dsp:txXfrm>
        <a:off x="970265" y="1879505"/>
        <a:ext cx="5286330" cy="766951"/>
      </dsp:txXfrm>
    </dsp:sp>
    <dsp:sp modelId="{E5DBC8E4-5A47-4F4D-A6B1-1470CBA1F51E}">
      <dsp:nvSpPr>
        <dsp:cNvPr id="0" name=""/>
        <dsp:cNvSpPr/>
      </dsp:nvSpPr>
      <dsp:spPr>
        <a:xfrm>
          <a:off x="1419605" y="2783467"/>
          <a:ext cx="6336792" cy="814673"/>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sz="2800" b="1" kern="1200" dirty="0">
              <a:solidFill>
                <a:schemeClr val="bg1">
                  <a:lumMod val="85000"/>
                </a:schemeClr>
              </a:solidFill>
              <a:latin typeface="Meiryo UI" panose="020B0604030504040204" pitchFamily="50" charset="-128"/>
              <a:ea typeface="Meiryo UI" panose="020B0604030504040204" pitchFamily="50" charset="-128"/>
            </a:rPr>
            <a:t>の使い方</a:t>
          </a:r>
          <a:endParaRPr lang="ja-JP" sz="28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443466" y="2807328"/>
        <a:ext cx="5286330" cy="766951"/>
      </dsp:txXfrm>
    </dsp:sp>
    <dsp:sp modelId="{445AEF03-F857-4F45-9F93-CA4B03A2A5FF}">
      <dsp:nvSpPr>
        <dsp:cNvPr id="0" name=""/>
        <dsp:cNvSpPr/>
      </dsp:nvSpPr>
      <dsp:spPr>
        <a:xfrm>
          <a:off x="1892808" y="3711289"/>
          <a:ext cx="6336792" cy="814673"/>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ja-JP" altLang="en-US" sz="2800" kern="1200" dirty="0">
              <a:solidFill>
                <a:schemeClr val="bg1">
                  <a:lumMod val="85000"/>
                </a:schemeClr>
              </a:solidFill>
              <a:latin typeface="Meiryo UI" panose="020B0604030504040204" pitchFamily="50" charset="-128"/>
              <a:ea typeface="Meiryo UI" panose="020B0604030504040204" pitchFamily="50" charset="-128"/>
            </a:rPr>
            <a:t>注意事項</a:t>
          </a:r>
          <a:endParaRPr lang="ja-JP" sz="28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916669" y="3735150"/>
        <a:ext cx="5286330" cy="766951"/>
      </dsp:txXfrm>
    </dsp:sp>
    <dsp:sp modelId="{EE7B5A74-EBEF-4173-946D-2ADD188BD189}">
      <dsp:nvSpPr>
        <dsp:cNvPr id="0" name=""/>
        <dsp:cNvSpPr/>
      </dsp:nvSpPr>
      <dsp:spPr>
        <a:xfrm>
          <a:off x="5807254" y="595164"/>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5926400" y="595164"/>
        <a:ext cx="291245" cy="398477"/>
      </dsp:txXfrm>
    </dsp:sp>
    <dsp:sp modelId="{13DBFDD1-1832-4F6B-AD8F-E6EBF2B1325B}">
      <dsp:nvSpPr>
        <dsp:cNvPr id="0" name=""/>
        <dsp:cNvSpPr/>
      </dsp:nvSpPr>
      <dsp:spPr>
        <a:xfrm>
          <a:off x="6280456" y="1522986"/>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6399602" y="1522986"/>
        <a:ext cx="291245" cy="398477"/>
      </dsp:txXfrm>
    </dsp:sp>
    <dsp:sp modelId="{042AE189-56CA-43EF-A9AE-BD928C333F18}">
      <dsp:nvSpPr>
        <dsp:cNvPr id="0" name=""/>
        <dsp:cNvSpPr/>
      </dsp:nvSpPr>
      <dsp:spPr>
        <a:xfrm>
          <a:off x="6753658" y="2437231"/>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6872804" y="2437231"/>
        <a:ext cx="291245" cy="398477"/>
      </dsp:txXfrm>
    </dsp:sp>
    <dsp:sp modelId="{B9CD08B2-237B-4350-AFE6-C46B2FB16D78}">
      <dsp:nvSpPr>
        <dsp:cNvPr id="0" name=""/>
        <dsp:cNvSpPr/>
      </dsp:nvSpPr>
      <dsp:spPr>
        <a:xfrm>
          <a:off x="7226860" y="3374105"/>
          <a:ext cx="529537" cy="529537"/>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latin typeface="Meiryo UI" panose="020B0604030504040204" pitchFamily="50" charset="-128"/>
            <a:ea typeface="Meiryo UI" panose="020B0604030504040204" pitchFamily="50" charset="-128"/>
          </a:endParaRPr>
        </a:p>
      </dsp:txBody>
      <dsp:txXfrm>
        <a:off x="7346006" y="3374105"/>
        <a:ext cx="291245" cy="398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F1FD-D69F-46F1-9DBA-E5A1DBECA880}">
      <dsp:nvSpPr>
        <dsp:cNvPr id="0" name=""/>
        <dsp:cNvSpPr/>
      </dsp:nvSpPr>
      <dsp:spPr>
        <a:xfrm>
          <a:off x="0" y="0"/>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環境構築</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26347" y="26347"/>
        <a:ext cx="4802479" cy="846847"/>
      </dsp:txXfrm>
    </dsp:sp>
    <dsp:sp modelId="{FF516131-E115-44E3-8FAF-6638E6220191}">
      <dsp:nvSpPr>
        <dsp:cNvPr id="0" name=""/>
        <dsp:cNvSpPr/>
      </dsp:nvSpPr>
      <dsp:spPr>
        <a:xfrm>
          <a:off x="438971" y="1024477"/>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465318" y="1050824"/>
        <a:ext cx="4802033" cy="846847"/>
      </dsp:txXfrm>
    </dsp:sp>
    <dsp:sp modelId="{D0BD0A18-217B-4FB0-8C39-DCD8F78C06FB}">
      <dsp:nvSpPr>
        <dsp:cNvPr id="0" name=""/>
        <dsp:cNvSpPr/>
      </dsp:nvSpPr>
      <dsp:spPr>
        <a:xfrm>
          <a:off x="877943" y="2048954"/>
          <a:ext cx="5878400" cy="8995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latin typeface="Meiryo UI" panose="020B0604030504040204" pitchFamily="50" charset="-128"/>
              <a:ea typeface="Meiryo UI" panose="020B0604030504040204" pitchFamily="50" charset="-128"/>
            </a:rPr>
            <a:t>演習コンソール画面</a:t>
          </a:r>
          <a:r>
            <a:rPr kumimoji="1" lang="ja-JP" sz="3000" b="1" kern="1200" dirty="0">
              <a:latin typeface="Meiryo UI" panose="020B0604030504040204" pitchFamily="50" charset="-128"/>
              <a:ea typeface="Meiryo UI" panose="020B0604030504040204" pitchFamily="50" charset="-128"/>
            </a:rPr>
            <a:t>の</a:t>
          </a:r>
          <a:r>
            <a:rPr kumimoji="1" lang="ja-JP" altLang="en-US" sz="3000" b="1" kern="1200" dirty="0">
              <a:latin typeface="Meiryo UI" panose="020B0604030504040204" pitchFamily="50" charset="-128"/>
              <a:ea typeface="Meiryo UI" panose="020B0604030504040204" pitchFamily="50" charset="-128"/>
            </a:rPr>
            <a:t>見方</a:t>
          </a:r>
          <a:endParaRPr lang="ja-JP" sz="3000" kern="1200" dirty="0">
            <a:latin typeface="Meiryo UI" panose="020B0604030504040204" pitchFamily="50" charset="-128"/>
            <a:ea typeface="Meiryo UI" panose="020B0604030504040204" pitchFamily="50" charset="-128"/>
          </a:endParaRPr>
        </a:p>
      </dsp:txBody>
      <dsp:txXfrm>
        <a:off x="904290" y="2075301"/>
        <a:ext cx="4802033" cy="846846"/>
      </dsp:txXfrm>
    </dsp:sp>
    <dsp:sp modelId="{E5DBC8E4-5A47-4F4D-A6B1-1470CBA1F51E}">
      <dsp:nvSpPr>
        <dsp:cNvPr id="0" name=""/>
        <dsp:cNvSpPr/>
      </dsp:nvSpPr>
      <dsp:spPr>
        <a:xfrm>
          <a:off x="1316914" y="3073431"/>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sz="3000" b="1" kern="1200" dirty="0">
              <a:solidFill>
                <a:schemeClr val="bg1">
                  <a:lumMod val="85000"/>
                </a:schemeClr>
              </a:solidFill>
              <a:latin typeface="Meiryo UI" panose="020B0604030504040204" pitchFamily="50" charset="-128"/>
              <a:ea typeface="Meiryo UI" panose="020B0604030504040204" pitchFamily="50" charset="-128"/>
            </a:rPr>
            <a:t>の使い方</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343261" y="3099778"/>
        <a:ext cx="4802033" cy="846846"/>
      </dsp:txXfrm>
    </dsp:sp>
    <dsp:sp modelId="{445AEF03-F857-4F45-9F93-CA4B03A2A5FF}">
      <dsp:nvSpPr>
        <dsp:cNvPr id="0" name=""/>
        <dsp:cNvSpPr/>
      </dsp:nvSpPr>
      <dsp:spPr>
        <a:xfrm>
          <a:off x="1755886" y="4097909"/>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注意事項</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782233" y="4124256"/>
        <a:ext cx="4802033" cy="846847"/>
      </dsp:txXfrm>
    </dsp:sp>
    <dsp:sp modelId="{EE7B5A74-EBEF-4173-946D-2ADD188BD189}">
      <dsp:nvSpPr>
        <dsp:cNvPr id="0" name=""/>
        <dsp:cNvSpPr/>
      </dsp:nvSpPr>
      <dsp:spPr>
        <a:xfrm>
          <a:off x="5293699" y="657164"/>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9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425257" y="657164"/>
        <a:ext cx="321585" cy="439988"/>
      </dsp:txXfrm>
    </dsp:sp>
    <dsp:sp modelId="{13DBFDD1-1832-4F6B-AD8F-E6EBF2B1325B}">
      <dsp:nvSpPr>
        <dsp:cNvPr id="0" name=""/>
        <dsp:cNvSpPr/>
      </dsp:nvSpPr>
      <dsp:spPr>
        <a:xfrm>
          <a:off x="5732670" y="1681641"/>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9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864228" y="1681641"/>
        <a:ext cx="321585" cy="439988"/>
      </dsp:txXfrm>
    </dsp:sp>
    <dsp:sp modelId="{042AE189-56CA-43EF-A9AE-BD928C333F18}">
      <dsp:nvSpPr>
        <dsp:cNvPr id="0" name=""/>
        <dsp:cNvSpPr/>
      </dsp:nvSpPr>
      <dsp:spPr>
        <a:xfrm>
          <a:off x="6171642" y="2691126"/>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9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303200" y="2691126"/>
        <a:ext cx="321585" cy="439988"/>
      </dsp:txXfrm>
    </dsp:sp>
    <dsp:sp modelId="{B9CD08B2-237B-4350-AFE6-C46B2FB16D78}">
      <dsp:nvSpPr>
        <dsp:cNvPr id="0" name=""/>
        <dsp:cNvSpPr/>
      </dsp:nvSpPr>
      <dsp:spPr>
        <a:xfrm>
          <a:off x="6610613" y="3725598"/>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9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742171" y="3725598"/>
        <a:ext cx="321585" cy="439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F1FD-D69F-46F1-9DBA-E5A1DBECA880}">
      <dsp:nvSpPr>
        <dsp:cNvPr id="0" name=""/>
        <dsp:cNvSpPr/>
      </dsp:nvSpPr>
      <dsp:spPr>
        <a:xfrm>
          <a:off x="0" y="0"/>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環境構築</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26347" y="26347"/>
        <a:ext cx="4802479" cy="846847"/>
      </dsp:txXfrm>
    </dsp:sp>
    <dsp:sp modelId="{FF516131-E115-44E3-8FAF-6638E6220191}">
      <dsp:nvSpPr>
        <dsp:cNvPr id="0" name=""/>
        <dsp:cNvSpPr/>
      </dsp:nvSpPr>
      <dsp:spPr>
        <a:xfrm>
          <a:off x="438971" y="1024477"/>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465318" y="1050824"/>
        <a:ext cx="4802033" cy="846847"/>
      </dsp:txXfrm>
    </dsp:sp>
    <dsp:sp modelId="{D0BD0A18-217B-4FB0-8C39-DCD8F78C06FB}">
      <dsp:nvSpPr>
        <dsp:cNvPr id="0" name=""/>
        <dsp:cNvSpPr/>
      </dsp:nvSpPr>
      <dsp:spPr>
        <a:xfrm>
          <a:off x="877943" y="2048954"/>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sz="3000" b="1" kern="1200"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sz="3000" b="1" kern="1200" dirty="0">
              <a:solidFill>
                <a:schemeClr val="bg1">
                  <a:lumMod val="85000"/>
                </a:schemeClr>
              </a:solidFill>
              <a:latin typeface="Meiryo UI" panose="020B0604030504040204" pitchFamily="50" charset="-128"/>
              <a:ea typeface="Meiryo UI" panose="020B0604030504040204" pitchFamily="50" charset="-128"/>
            </a:rPr>
            <a:t>見方</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904290" y="2075301"/>
        <a:ext cx="4802033" cy="846846"/>
      </dsp:txXfrm>
    </dsp:sp>
    <dsp:sp modelId="{E5DBC8E4-5A47-4F4D-A6B1-1470CBA1F51E}">
      <dsp:nvSpPr>
        <dsp:cNvPr id="0" name=""/>
        <dsp:cNvSpPr/>
      </dsp:nvSpPr>
      <dsp:spPr>
        <a:xfrm>
          <a:off x="1316914" y="3073431"/>
          <a:ext cx="5878400" cy="8995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latin typeface="Meiryo UI" panose="020B0604030504040204" pitchFamily="50" charset="-128"/>
              <a:ea typeface="Meiryo UI" panose="020B0604030504040204" pitchFamily="50" charset="-128"/>
            </a:rPr>
            <a:t>演習コンソール画面</a:t>
          </a:r>
          <a:r>
            <a:rPr kumimoji="1" lang="ja-JP" altLang="en-US" sz="3000" b="1" kern="1200" dirty="0">
              <a:latin typeface="Meiryo UI" panose="020B0604030504040204" pitchFamily="50" charset="-128"/>
              <a:ea typeface="Meiryo UI" panose="020B0604030504040204" pitchFamily="50" charset="-128"/>
            </a:rPr>
            <a:t>の使い方</a:t>
          </a:r>
          <a:endParaRPr lang="ja-JP" sz="3000" kern="1200" dirty="0">
            <a:latin typeface="Meiryo UI" panose="020B0604030504040204" pitchFamily="50" charset="-128"/>
            <a:ea typeface="Meiryo UI" panose="020B0604030504040204" pitchFamily="50" charset="-128"/>
          </a:endParaRPr>
        </a:p>
      </dsp:txBody>
      <dsp:txXfrm>
        <a:off x="1343261" y="3099778"/>
        <a:ext cx="4802033" cy="846846"/>
      </dsp:txXfrm>
    </dsp:sp>
    <dsp:sp modelId="{445AEF03-F857-4F45-9F93-CA4B03A2A5FF}">
      <dsp:nvSpPr>
        <dsp:cNvPr id="0" name=""/>
        <dsp:cNvSpPr/>
      </dsp:nvSpPr>
      <dsp:spPr>
        <a:xfrm>
          <a:off x="1755886" y="4097909"/>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注意事項</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782233" y="4124256"/>
        <a:ext cx="4802033" cy="846847"/>
      </dsp:txXfrm>
    </dsp:sp>
    <dsp:sp modelId="{EE7B5A74-EBEF-4173-946D-2ADD188BD189}">
      <dsp:nvSpPr>
        <dsp:cNvPr id="0" name=""/>
        <dsp:cNvSpPr/>
      </dsp:nvSpPr>
      <dsp:spPr>
        <a:xfrm>
          <a:off x="5293699" y="657164"/>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425257" y="657164"/>
        <a:ext cx="321585" cy="439988"/>
      </dsp:txXfrm>
    </dsp:sp>
    <dsp:sp modelId="{13DBFDD1-1832-4F6B-AD8F-E6EBF2B1325B}">
      <dsp:nvSpPr>
        <dsp:cNvPr id="0" name=""/>
        <dsp:cNvSpPr/>
      </dsp:nvSpPr>
      <dsp:spPr>
        <a:xfrm>
          <a:off x="5732670" y="1681641"/>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864228" y="1681641"/>
        <a:ext cx="321585" cy="439988"/>
      </dsp:txXfrm>
    </dsp:sp>
    <dsp:sp modelId="{042AE189-56CA-43EF-A9AE-BD928C333F18}">
      <dsp:nvSpPr>
        <dsp:cNvPr id="0" name=""/>
        <dsp:cNvSpPr/>
      </dsp:nvSpPr>
      <dsp:spPr>
        <a:xfrm>
          <a:off x="6171642" y="2691126"/>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303200" y="2691126"/>
        <a:ext cx="321585" cy="439988"/>
      </dsp:txXfrm>
    </dsp:sp>
    <dsp:sp modelId="{B9CD08B2-237B-4350-AFE6-C46B2FB16D78}">
      <dsp:nvSpPr>
        <dsp:cNvPr id="0" name=""/>
        <dsp:cNvSpPr/>
      </dsp:nvSpPr>
      <dsp:spPr>
        <a:xfrm>
          <a:off x="6610613" y="3725598"/>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742171" y="3725598"/>
        <a:ext cx="321585" cy="4399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1F1FD-D69F-46F1-9DBA-E5A1DBECA880}">
      <dsp:nvSpPr>
        <dsp:cNvPr id="0" name=""/>
        <dsp:cNvSpPr/>
      </dsp:nvSpPr>
      <dsp:spPr>
        <a:xfrm>
          <a:off x="0" y="0"/>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環境構築</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26347" y="26347"/>
        <a:ext cx="4802479" cy="846847"/>
      </dsp:txXfrm>
    </dsp:sp>
    <dsp:sp modelId="{FF516131-E115-44E3-8FAF-6638E6220191}">
      <dsp:nvSpPr>
        <dsp:cNvPr id="0" name=""/>
        <dsp:cNvSpPr/>
      </dsp:nvSpPr>
      <dsp:spPr>
        <a:xfrm>
          <a:off x="438971" y="1024477"/>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演習コンソール概要</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465318" y="1050824"/>
        <a:ext cx="4802033" cy="846847"/>
      </dsp:txXfrm>
    </dsp:sp>
    <dsp:sp modelId="{D0BD0A18-217B-4FB0-8C39-DCD8F78C06FB}">
      <dsp:nvSpPr>
        <dsp:cNvPr id="0" name=""/>
        <dsp:cNvSpPr/>
      </dsp:nvSpPr>
      <dsp:spPr>
        <a:xfrm>
          <a:off x="877943" y="2048954"/>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sz="3000" b="1" kern="1200" dirty="0">
              <a:solidFill>
                <a:schemeClr val="bg1">
                  <a:lumMod val="85000"/>
                </a:schemeClr>
              </a:solidFill>
              <a:latin typeface="Meiryo UI" panose="020B0604030504040204" pitchFamily="50" charset="-128"/>
              <a:ea typeface="Meiryo UI" panose="020B0604030504040204" pitchFamily="50" charset="-128"/>
            </a:rPr>
            <a:t>の</a:t>
          </a:r>
          <a:r>
            <a:rPr kumimoji="1" lang="ja-JP" altLang="en-US" sz="3000" b="1" kern="1200" dirty="0">
              <a:solidFill>
                <a:schemeClr val="bg1">
                  <a:lumMod val="85000"/>
                </a:schemeClr>
              </a:solidFill>
              <a:latin typeface="Meiryo UI" panose="020B0604030504040204" pitchFamily="50" charset="-128"/>
              <a:ea typeface="Meiryo UI" panose="020B0604030504040204" pitchFamily="50" charset="-128"/>
            </a:rPr>
            <a:t>見方</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904290" y="2075301"/>
        <a:ext cx="4802033" cy="846846"/>
      </dsp:txXfrm>
    </dsp:sp>
    <dsp:sp modelId="{E5DBC8E4-5A47-4F4D-A6B1-1470CBA1F51E}">
      <dsp:nvSpPr>
        <dsp:cNvPr id="0" name=""/>
        <dsp:cNvSpPr/>
      </dsp:nvSpPr>
      <dsp:spPr>
        <a:xfrm>
          <a:off x="1316914" y="3073431"/>
          <a:ext cx="5878400" cy="899541"/>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solidFill>
                <a:schemeClr val="bg1">
                  <a:lumMod val="85000"/>
                </a:schemeClr>
              </a:solidFill>
              <a:latin typeface="Meiryo UI" panose="020B0604030504040204" pitchFamily="50" charset="-128"/>
              <a:ea typeface="Meiryo UI" panose="020B0604030504040204" pitchFamily="50" charset="-128"/>
            </a:rPr>
            <a:t>演習コンソール画面</a:t>
          </a:r>
          <a:r>
            <a:rPr kumimoji="1" lang="ja-JP" altLang="en-US" sz="3000" b="1" kern="1200" dirty="0">
              <a:solidFill>
                <a:schemeClr val="bg1">
                  <a:lumMod val="85000"/>
                </a:schemeClr>
              </a:solidFill>
              <a:latin typeface="Meiryo UI" panose="020B0604030504040204" pitchFamily="50" charset="-128"/>
              <a:ea typeface="Meiryo UI" panose="020B0604030504040204" pitchFamily="50" charset="-128"/>
            </a:rPr>
            <a:t>の使い方</a:t>
          </a:r>
          <a:endParaRPr lang="ja-JP" sz="3000" kern="1200" dirty="0">
            <a:solidFill>
              <a:schemeClr val="bg1">
                <a:lumMod val="85000"/>
              </a:schemeClr>
            </a:solidFill>
            <a:latin typeface="Meiryo UI" panose="020B0604030504040204" pitchFamily="50" charset="-128"/>
            <a:ea typeface="Meiryo UI" panose="020B0604030504040204" pitchFamily="50" charset="-128"/>
          </a:endParaRPr>
        </a:p>
      </dsp:txBody>
      <dsp:txXfrm>
        <a:off x="1343261" y="3099778"/>
        <a:ext cx="4802033" cy="846846"/>
      </dsp:txXfrm>
    </dsp:sp>
    <dsp:sp modelId="{445AEF03-F857-4F45-9F93-CA4B03A2A5FF}">
      <dsp:nvSpPr>
        <dsp:cNvPr id="0" name=""/>
        <dsp:cNvSpPr/>
      </dsp:nvSpPr>
      <dsp:spPr>
        <a:xfrm>
          <a:off x="1755886" y="4097909"/>
          <a:ext cx="5878400" cy="89954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ja-JP" altLang="en-US" sz="3000" kern="1200" dirty="0">
              <a:latin typeface="Meiryo UI" panose="020B0604030504040204" pitchFamily="50" charset="-128"/>
              <a:ea typeface="Meiryo UI" panose="020B0604030504040204" pitchFamily="50" charset="-128"/>
            </a:rPr>
            <a:t>注意事項</a:t>
          </a:r>
          <a:endParaRPr lang="ja-JP" sz="3000" kern="1200" dirty="0">
            <a:latin typeface="Meiryo UI" panose="020B0604030504040204" pitchFamily="50" charset="-128"/>
            <a:ea typeface="Meiryo UI" panose="020B0604030504040204" pitchFamily="50" charset="-128"/>
          </a:endParaRPr>
        </a:p>
      </dsp:txBody>
      <dsp:txXfrm>
        <a:off x="1782233" y="4124256"/>
        <a:ext cx="4802033" cy="846847"/>
      </dsp:txXfrm>
    </dsp:sp>
    <dsp:sp modelId="{EE7B5A74-EBEF-4173-946D-2ADD188BD189}">
      <dsp:nvSpPr>
        <dsp:cNvPr id="0" name=""/>
        <dsp:cNvSpPr/>
      </dsp:nvSpPr>
      <dsp:spPr>
        <a:xfrm>
          <a:off x="5293699" y="657164"/>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425257" y="657164"/>
        <a:ext cx="321585" cy="439988"/>
      </dsp:txXfrm>
    </dsp:sp>
    <dsp:sp modelId="{13DBFDD1-1832-4F6B-AD8F-E6EBF2B1325B}">
      <dsp:nvSpPr>
        <dsp:cNvPr id="0" name=""/>
        <dsp:cNvSpPr/>
      </dsp:nvSpPr>
      <dsp:spPr>
        <a:xfrm>
          <a:off x="5732670" y="1681641"/>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5864228" y="1681641"/>
        <a:ext cx="321585" cy="439988"/>
      </dsp:txXfrm>
    </dsp:sp>
    <dsp:sp modelId="{042AE189-56CA-43EF-A9AE-BD928C333F18}">
      <dsp:nvSpPr>
        <dsp:cNvPr id="0" name=""/>
        <dsp:cNvSpPr/>
      </dsp:nvSpPr>
      <dsp:spPr>
        <a:xfrm>
          <a:off x="6171642" y="2691126"/>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303200" y="2691126"/>
        <a:ext cx="321585" cy="439988"/>
      </dsp:txXfrm>
    </dsp:sp>
    <dsp:sp modelId="{B9CD08B2-237B-4350-AFE6-C46B2FB16D78}">
      <dsp:nvSpPr>
        <dsp:cNvPr id="0" name=""/>
        <dsp:cNvSpPr/>
      </dsp:nvSpPr>
      <dsp:spPr>
        <a:xfrm>
          <a:off x="6610613" y="3725598"/>
          <a:ext cx="584701" cy="584701"/>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latin typeface="Meiryo UI" panose="020B0604030504040204" pitchFamily="50" charset="-128"/>
            <a:ea typeface="Meiryo UI" panose="020B0604030504040204" pitchFamily="50" charset="-128"/>
          </a:endParaRPr>
        </a:p>
      </dsp:txBody>
      <dsp:txXfrm>
        <a:off x="6742171" y="3725598"/>
        <a:ext cx="321585" cy="4399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6C304-7B21-4B51-8C35-9A7C2FACE108}">
      <dsp:nvSpPr>
        <dsp:cNvPr id="0" name=""/>
        <dsp:cNvSpPr/>
      </dsp:nvSpPr>
      <dsp:spPr>
        <a:xfrm>
          <a:off x="8079254" y="2823025"/>
          <a:ext cx="91440" cy="260406"/>
        </a:xfrm>
        <a:custGeom>
          <a:avLst/>
          <a:gdLst/>
          <a:ahLst/>
          <a:cxnLst/>
          <a:rect l="0" t="0" r="0" b="0"/>
          <a:pathLst>
            <a:path>
              <a:moveTo>
                <a:pt x="45720" y="0"/>
              </a:moveTo>
              <a:lnTo>
                <a:pt x="45720"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C692A5-C009-45C7-9423-AB2E89DFB5C1}">
      <dsp:nvSpPr>
        <dsp:cNvPr id="0" name=""/>
        <dsp:cNvSpPr/>
      </dsp:nvSpPr>
      <dsp:spPr>
        <a:xfrm>
          <a:off x="3623661" y="2823025"/>
          <a:ext cx="3000875" cy="260406"/>
        </a:xfrm>
        <a:custGeom>
          <a:avLst/>
          <a:gdLst/>
          <a:ahLst/>
          <a:cxnLst/>
          <a:rect l="0" t="0" r="0" b="0"/>
          <a:pathLst>
            <a:path>
              <a:moveTo>
                <a:pt x="0" y="0"/>
              </a:moveTo>
              <a:lnTo>
                <a:pt x="0" y="130203"/>
              </a:lnTo>
              <a:lnTo>
                <a:pt x="3000875" y="130203"/>
              </a:lnTo>
              <a:lnTo>
                <a:pt x="3000875"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9ED2D2-6F86-4E2D-8859-5126418BB185}">
      <dsp:nvSpPr>
        <dsp:cNvPr id="0" name=""/>
        <dsp:cNvSpPr/>
      </dsp:nvSpPr>
      <dsp:spPr>
        <a:xfrm>
          <a:off x="3623661" y="2823025"/>
          <a:ext cx="1500437" cy="260406"/>
        </a:xfrm>
        <a:custGeom>
          <a:avLst/>
          <a:gdLst/>
          <a:ahLst/>
          <a:cxnLst/>
          <a:rect l="0" t="0" r="0" b="0"/>
          <a:pathLst>
            <a:path>
              <a:moveTo>
                <a:pt x="0" y="0"/>
              </a:moveTo>
              <a:lnTo>
                <a:pt x="0" y="130203"/>
              </a:lnTo>
              <a:lnTo>
                <a:pt x="1500437" y="130203"/>
              </a:lnTo>
              <a:lnTo>
                <a:pt x="1500437"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D7272A-3F8A-4430-AA6A-492531FAF799}">
      <dsp:nvSpPr>
        <dsp:cNvPr id="0" name=""/>
        <dsp:cNvSpPr/>
      </dsp:nvSpPr>
      <dsp:spPr>
        <a:xfrm>
          <a:off x="3577941" y="2823025"/>
          <a:ext cx="91440" cy="260406"/>
        </a:xfrm>
        <a:custGeom>
          <a:avLst/>
          <a:gdLst/>
          <a:ahLst/>
          <a:cxnLst/>
          <a:rect l="0" t="0" r="0" b="0"/>
          <a:pathLst>
            <a:path>
              <a:moveTo>
                <a:pt x="45720" y="0"/>
              </a:moveTo>
              <a:lnTo>
                <a:pt x="45720"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4E91C-776F-410C-9BFE-4815ECBAFA96}">
      <dsp:nvSpPr>
        <dsp:cNvPr id="0" name=""/>
        <dsp:cNvSpPr/>
      </dsp:nvSpPr>
      <dsp:spPr>
        <a:xfrm>
          <a:off x="1627210" y="3703447"/>
          <a:ext cx="186004" cy="570414"/>
        </a:xfrm>
        <a:custGeom>
          <a:avLst/>
          <a:gdLst/>
          <a:ahLst/>
          <a:cxnLst/>
          <a:rect l="0" t="0" r="0" b="0"/>
          <a:pathLst>
            <a:path>
              <a:moveTo>
                <a:pt x="0" y="0"/>
              </a:moveTo>
              <a:lnTo>
                <a:pt x="0" y="570414"/>
              </a:lnTo>
              <a:lnTo>
                <a:pt x="186004" y="57041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9F5F7-9045-438A-98A1-D93CE8332D58}">
      <dsp:nvSpPr>
        <dsp:cNvPr id="0" name=""/>
        <dsp:cNvSpPr/>
      </dsp:nvSpPr>
      <dsp:spPr>
        <a:xfrm>
          <a:off x="2123223" y="2823025"/>
          <a:ext cx="1500437" cy="260406"/>
        </a:xfrm>
        <a:custGeom>
          <a:avLst/>
          <a:gdLst/>
          <a:ahLst/>
          <a:cxnLst/>
          <a:rect l="0" t="0" r="0" b="0"/>
          <a:pathLst>
            <a:path>
              <a:moveTo>
                <a:pt x="1500437" y="0"/>
              </a:moveTo>
              <a:lnTo>
                <a:pt x="1500437" y="130203"/>
              </a:lnTo>
              <a:lnTo>
                <a:pt x="0" y="130203"/>
              </a:lnTo>
              <a:lnTo>
                <a:pt x="0"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CF22A1-90F4-463C-ABC4-E0FDDC8D008C}">
      <dsp:nvSpPr>
        <dsp:cNvPr id="0" name=""/>
        <dsp:cNvSpPr/>
      </dsp:nvSpPr>
      <dsp:spPr>
        <a:xfrm>
          <a:off x="124003" y="3703447"/>
          <a:ext cx="188774" cy="570414"/>
        </a:xfrm>
        <a:custGeom>
          <a:avLst/>
          <a:gdLst/>
          <a:ahLst/>
          <a:cxnLst/>
          <a:rect l="0" t="0" r="0" b="0"/>
          <a:pathLst>
            <a:path>
              <a:moveTo>
                <a:pt x="0" y="0"/>
              </a:moveTo>
              <a:lnTo>
                <a:pt x="0" y="570414"/>
              </a:lnTo>
              <a:lnTo>
                <a:pt x="188774" y="57041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1FFF5-880B-467E-9036-904B3F11D401}">
      <dsp:nvSpPr>
        <dsp:cNvPr id="0" name=""/>
        <dsp:cNvSpPr/>
      </dsp:nvSpPr>
      <dsp:spPr>
        <a:xfrm>
          <a:off x="620015" y="2823025"/>
          <a:ext cx="3003645" cy="260406"/>
        </a:xfrm>
        <a:custGeom>
          <a:avLst/>
          <a:gdLst/>
          <a:ahLst/>
          <a:cxnLst/>
          <a:rect l="0" t="0" r="0" b="0"/>
          <a:pathLst>
            <a:path>
              <a:moveTo>
                <a:pt x="3003645" y="0"/>
              </a:moveTo>
              <a:lnTo>
                <a:pt x="3003645" y="130203"/>
              </a:lnTo>
              <a:lnTo>
                <a:pt x="0" y="130203"/>
              </a:lnTo>
              <a:lnTo>
                <a:pt x="0" y="2604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CC0ED0-F6BA-4478-B6E6-1C2DB8053019}">
      <dsp:nvSpPr>
        <dsp:cNvPr id="0" name=""/>
        <dsp:cNvSpPr/>
      </dsp:nvSpPr>
      <dsp:spPr>
        <a:xfrm>
          <a:off x="1503207" y="2203009"/>
          <a:ext cx="1240031" cy="620015"/>
        </a:xfrm>
        <a:prstGeom prst="rect">
          <a:avLst/>
        </a:prstGeom>
        <a:solidFill>
          <a:schemeClr val="accent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他工場長</a:t>
          </a:r>
        </a:p>
      </dsp:txBody>
      <dsp:txXfrm>
        <a:off x="1503207" y="2203009"/>
        <a:ext cx="1240031" cy="620015"/>
      </dsp:txXfrm>
    </dsp:sp>
    <dsp:sp modelId="{304583AB-D5BD-4410-9074-75A3C59B6262}">
      <dsp:nvSpPr>
        <dsp:cNvPr id="0" name=""/>
        <dsp:cNvSpPr/>
      </dsp:nvSpPr>
      <dsp:spPr>
        <a:xfrm>
          <a:off x="3003645" y="2203009"/>
          <a:ext cx="1240031" cy="620015"/>
        </a:xfrm>
        <a:prstGeom prst="rect">
          <a:avLst/>
        </a:prstGeom>
        <a:solidFill>
          <a:schemeClr val="accent6">
            <a:lumMod val="20000"/>
            <a:lumOff val="8000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工場長</a:t>
          </a:r>
        </a:p>
      </dsp:txBody>
      <dsp:txXfrm>
        <a:off x="3003645" y="2203009"/>
        <a:ext cx="1240031" cy="620015"/>
      </dsp:txXfrm>
    </dsp:sp>
    <dsp:sp modelId="{17AE0F14-FF0C-44C0-9274-A24ECFB64536}">
      <dsp:nvSpPr>
        <dsp:cNvPr id="0" name=""/>
        <dsp:cNvSpPr/>
      </dsp:nvSpPr>
      <dsp:spPr>
        <a:xfrm>
          <a:off x="0" y="3083432"/>
          <a:ext cx="1240031" cy="620015"/>
        </a:xfrm>
        <a:prstGeom prst="rect">
          <a:avLst/>
        </a:prstGeom>
        <a:solidFill>
          <a:schemeClr val="accent6">
            <a:lumMod val="20000"/>
            <a:lumOff val="8000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製造課長</a:t>
          </a:r>
        </a:p>
      </dsp:txBody>
      <dsp:txXfrm>
        <a:off x="0" y="3083432"/>
        <a:ext cx="1240031" cy="620015"/>
      </dsp:txXfrm>
    </dsp:sp>
    <dsp:sp modelId="{8D388188-5B6F-40E0-829E-CC8EC4F4903B}">
      <dsp:nvSpPr>
        <dsp:cNvPr id="0" name=""/>
        <dsp:cNvSpPr/>
      </dsp:nvSpPr>
      <dsp:spPr>
        <a:xfrm>
          <a:off x="312777" y="3963854"/>
          <a:ext cx="1240031" cy="62001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プラント運転員</a:t>
          </a:r>
        </a:p>
      </dsp:txBody>
      <dsp:txXfrm>
        <a:off x="312777" y="3963854"/>
        <a:ext cx="1240031" cy="620015"/>
      </dsp:txXfrm>
    </dsp:sp>
    <dsp:sp modelId="{0FFD9E46-C050-4022-ADBD-5CA5E0CC195F}">
      <dsp:nvSpPr>
        <dsp:cNvPr id="0" name=""/>
        <dsp:cNvSpPr/>
      </dsp:nvSpPr>
      <dsp:spPr>
        <a:xfrm>
          <a:off x="1503207" y="3083432"/>
          <a:ext cx="1240031" cy="620015"/>
        </a:xfrm>
        <a:prstGeom prst="rect">
          <a:avLst/>
        </a:prstGeom>
        <a:solidFill>
          <a:schemeClr val="accent6">
            <a:lumMod val="20000"/>
            <a:lumOff val="8000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計装課長</a:t>
          </a:r>
        </a:p>
      </dsp:txBody>
      <dsp:txXfrm>
        <a:off x="1503207" y="3083432"/>
        <a:ext cx="1240031" cy="620015"/>
      </dsp:txXfrm>
    </dsp:sp>
    <dsp:sp modelId="{D6BCA548-861A-4835-8028-9C17545783F0}">
      <dsp:nvSpPr>
        <dsp:cNvPr id="0" name=""/>
        <dsp:cNvSpPr/>
      </dsp:nvSpPr>
      <dsp:spPr>
        <a:xfrm>
          <a:off x="1813215" y="3963854"/>
          <a:ext cx="1240031" cy="62001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計装エンジニア</a:t>
          </a:r>
        </a:p>
      </dsp:txBody>
      <dsp:txXfrm>
        <a:off x="1813215" y="3963854"/>
        <a:ext cx="1240031" cy="620015"/>
      </dsp:txXfrm>
    </dsp:sp>
    <dsp:sp modelId="{B5201183-5F70-44B4-980F-0BB43C341AE0}">
      <dsp:nvSpPr>
        <dsp:cNvPr id="0" name=""/>
        <dsp:cNvSpPr/>
      </dsp:nvSpPr>
      <dsp:spPr>
        <a:xfrm>
          <a:off x="3003645" y="3083432"/>
          <a:ext cx="1240031" cy="62001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生産管理担当</a:t>
          </a:r>
        </a:p>
      </dsp:txBody>
      <dsp:txXfrm>
        <a:off x="3003645" y="3083432"/>
        <a:ext cx="1240031" cy="620015"/>
      </dsp:txXfrm>
    </dsp:sp>
    <dsp:sp modelId="{1B349E74-4B11-4367-BE15-D16A1021D3BC}">
      <dsp:nvSpPr>
        <dsp:cNvPr id="0" name=""/>
        <dsp:cNvSpPr/>
      </dsp:nvSpPr>
      <dsp:spPr>
        <a:xfrm>
          <a:off x="4504083" y="3083432"/>
          <a:ext cx="1240031" cy="62001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設備課長</a:t>
          </a:r>
        </a:p>
      </dsp:txBody>
      <dsp:txXfrm>
        <a:off x="4504083" y="3083432"/>
        <a:ext cx="1240031" cy="620015"/>
      </dsp:txXfrm>
    </dsp:sp>
    <dsp:sp modelId="{F484D471-2BFA-48B9-8CDE-857FF91272BB}">
      <dsp:nvSpPr>
        <dsp:cNvPr id="0" name=""/>
        <dsp:cNvSpPr/>
      </dsp:nvSpPr>
      <dsp:spPr>
        <a:xfrm>
          <a:off x="6004521" y="3083432"/>
          <a:ext cx="1240031" cy="620015"/>
        </a:xfrm>
        <a:prstGeom prst="rect">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総務</a:t>
          </a:r>
        </a:p>
      </dsp:txBody>
      <dsp:txXfrm>
        <a:off x="6004521" y="3083432"/>
        <a:ext cx="1240031" cy="620015"/>
      </dsp:txXfrm>
    </dsp:sp>
    <dsp:sp modelId="{7B06B3FB-A25F-4630-8165-5A56A9622C19}">
      <dsp:nvSpPr>
        <dsp:cNvPr id="0" name=""/>
        <dsp:cNvSpPr/>
      </dsp:nvSpPr>
      <dsp:spPr>
        <a:xfrm>
          <a:off x="7504958" y="2203009"/>
          <a:ext cx="1240031" cy="620015"/>
        </a:xfrm>
        <a:prstGeom prst="rect">
          <a:avLst/>
        </a:prstGeom>
        <a:solidFill>
          <a:schemeClr val="accent4">
            <a:lumMod val="20000"/>
            <a:lumOff val="8000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en-US" altLang="ja-JP" sz="1500" kern="1200" dirty="0"/>
            <a:t>IT</a:t>
          </a:r>
          <a:r>
            <a:rPr kumimoji="1" lang="ja-JP" altLang="en-US" sz="1500" kern="1200" dirty="0"/>
            <a:t>課長</a:t>
          </a:r>
        </a:p>
      </dsp:txBody>
      <dsp:txXfrm>
        <a:off x="7504958" y="2203009"/>
        <a:ext cx="1240031" cy="620015"/>
      </dsp:txXfrm>
    </dsp:sp>
    <dsp:sp modelId="{70E5455C-7799-4E07-BA85-6F93736AE2FF}">
      <dsp:nvSpPr>
        <dsp:cNvPr id="0" name=""/>
        <dsp:cNvSpPr/>
      </dsp:nvSpPr>
      <dsp:spPr>
        <a:xfrm>
          <a:off x="7504958" y="3083432"/>
          <a:ext cx="1240031" cy="620015"/>
        </a:xfrm>
        <a:prstGeom prst="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t>ネット監視担当</a:t>
          </a:r>
        </a:p>
      </dsp:txBody>
      <dsp:txXfrm>
        <a:off x="7504958" y="3083432"/>
        <a:ext cx="1240031" cy="6200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4CA80-4715-4DC6-B3A3-546EBD1CEF22}">
      <dsp:nvSpPr>
        <dsp:cNvPr id="0" name=""/>
        <dsp:cNvSpPr/>
      </dsp:nvSpPr>
      <dsp:spPr>
        <a:xfrm>
          <a:off x="649" y="117"/>
          <a:ext cx="1372578" cy="38304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solidFill>
                <a:schemeClr val="tx1"/>
              </a:solidFill>
            </a:rPr>
            <a:t>JPCERT</a:t>
          </a:r>
          <a:endParaRPr kumimoji="1" lang="ja-JP" altLang="en-US" sz="2400" kern="1200" dirty="0">
            <a:solidFill>
              <a:schemeClr val="tx1"/>
            </a:solidFill>
          </a:endParaRPr>
        </a:p>
      </dsp:txBody>
      <dsp:txXfrm>
        <a:off x="11868" y="11336"/>
        <a:ext cx="1350140" cy="360604"/>
      </dsp:txXfrm>
    </dsp:sp>
    <dsp:sp modelId="{01F09498-6AF0-4281-86D6-7A8C7E783D2B}">
      <dsp:nvSpPr>
        <dsp:cNvPr id="0" name=""/>
        <dsp:cNvSpPr/>
      </dsp:nvSpPr>
      <dsp:spPr>
        <a:xfrm>
          <a:off x="104156" y="500253"/>
          <a:ext cx="1165562" cy="38304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rPr>
            <a:t>顧客</a:t>
          </a:r>
        </a:p>
      </dsp:txBody>
      <dsp:txXfrm>
        <a:off x="115375" y="511472"/>
        <a:ext cx="1143124" cy="360604"/>
      </dsp:txXfrm>
    </dsp:sp>
    <dsp:sp modelId="{657AEE69-5D38-4E87-A020-EE062BAADE26}">
      <dsp:nvSpPr>
        <dsp:cNvPr id="0" name=""/>
        <dsp:cNvSpPr/>
      </dsp:nvSpPr>
      <dsp:spPr>
        <a:xfrm>
          <a:off x="1569042" y="117"/>
          <a:ext cx="1891300" cy="38304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rPr>
            <a:t>地方自治体</a:t>
          </a:r>
        </a:p>
      </dsp:txBody>
      <dsp:txXfrm>
        <a:off x="1580261" y="11336"/>
        <a:ext cx="1868862" cy="360604"/>
      </dsp:txXfrm>
    </dsp:sp>
    <dsp:sp modelId="{6D3F6D8E-12D6-4942-981A-5334739EF97E}">
      <dsp:nvSpPr>
        <dsp:cNvPr id="0" name=""/>
        <dsp:cNvSpPr/>
      </dsp:nvSpPr>
      <dsp:spPr>
        <a:xfrm>
          <a:off x="1931910" y="500253"/>
          <a:ext cx="1165562" cy="38304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rPr>
            <a:t>消防</a:t>
          </a:r>
        </a:p>
      </dsp:txBody>
      <dsp:txXfrm>
        <a:off x="1943129" y="511472"/>
        <a:ext cx="1143124" cy="360604"/>
      </dsp:txXfrm>
    </dsp:sp>
    <dsp:sp modelId="{22ABADE1-AB36-44DB-821E-F4B513CC0BCB}">
      <dsp:nvSpPr>
        <dsp:cNvPr id="0" name=""/>
        <dsp:cNvSpPr/>
      </dsp:nvSpPr>
      <dsp:spPr>
        <a:xfrm>
          <a:off x="3656157" y="117"/>
          <a:ext cx="1165562" cy="383042"/>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solidFill>
                <a:schemeClr val="tx1"/>
              </a:solidFill>
            </a:rPr>
            <a:t>I-SAC</a:t>
          </a:r>
          <a:endParaRPr kumimoji="1" lang="ja-JP" altLang="en-US" sz="2400" kern="1200" dirty="0">
            <a:solidFill>
              <a:schemeClr val="tx1"/>
            </a:solidFill>
          </a:endParaRPr>
        </a:p>
      </dsp:txBody>
      <dsp:txXfrm>
        <a:off x="3667376" y="11336"/>
        <a:ext cx="1143124" cy="3606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135"/>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0"/>
            <a:ext cx="2945659" cy="498135"/>
          </a:xfrm>
          <a:prstGeom prst="rect">
            <a:avLst/>
          </a:prstGeom>
        </p:spPr>
        <p:txBody>
          <a:bodyPr vert="horz" lIns="91432" tIns="45716" rIns="91432" bIns="45716" rtlCol="0"/>
          <a:lstStyle>
            <a:lvl1pPr algn="r">
              <a:defRPr sz="1200"/>
            </a:lvl1pPr>
          </a:lstStyle>
          <a:p>
            <a:fld id="{8884D015-1EF5-4E0E-A8D7-6A4594193B5E}" type="datetimeFigureOut">
              <a:rPr kumimoji="1" lang="ja-JP" altLang="en-US" smtClean="0"/>
              <a:t>2018/11/11</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79768" y="4777959"/>
            <a:ext cx="5438140" cy="3909239"/>
          </a:xfrm>
          <a:prstGeom prst="rect">
            <a:avLst/>
          </a:prstGeom>
        </p:spPr>
        <p:txBody>
          <a:bodyPr vert="horz" lIns="91432" tIns="45716" rIns="91432"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30091"/>
            <a:ext cx="2945659" cy="498134"/>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30091"/>
            <a:ext cx="2945659" cy="498134"/>
          </a:xfrm>
          <a:prstGeom prst="rect">
            <a:avLst/>
          </a:prstGeom>
        </p:spPr>
        <p:txBody>
          <a:bodyPr vert="horz" lIns="91432" tIns="45716" rIns="91432" bIns="45716" rtlCol="0" anchor="b"/>
          <a:lstStyle>
            <a:lvl1pPr algn="r">
              <a:defRPr sz="1200"/>
            </a:lvl1pPr>
          </a:lstStyle>
          <a:p>
            <a:fld id="{C962EC69-AA56-46CC-A9FC-1235CFA15341}" type="slidenum">
              <a:rPr kumimoji="1" lang="ja-JP" altLang="en-US" smtClean="0"/>
              <a:t>‹#›</a:t>
            </a:fld>
            <a:endParaRPr kumimoji="1" lang="ja-JP" altLang="en-US"/>
          </a:p>
        </p:txBody>
      </p:sp>
    </p:spTree>
    <p:extLst>
      <p:ext uri="{BB962C8B-B14F-4D97-AF65-F5344CB8AC3E}">
        <p14:creationId xmlns:p14="http://schemas.microsoft.com/office/powerpoint/2010/main" val="5394888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こんにちは、名古屋工業大学の橋本です。</a:t>
            </a:r>
            <a:endParaRPr kumimoji="1" lang="en-US" altLang="ja-JP" dirty="0"/>
          </a:p>
          <a:p>
            <a:endParaRPr kumimoji="1" lang="en-US" altLang="ja-JP" dirty="0"/>
          </a:p>
          <a:p>
            <a:r>
              <a:rPr kumimoji="1" lang="ja-JP" altLang="en-US" dirty="0"/>
              <a:t>本来は、一日のプログラムで紹介する内容を</a:t>
            </a:r>
            <a:endParaRPr kumimoji="1" lang="en-US" altLang="ja-JP" dirty="0"/>
          </a:p>
          <a:p>
            <a:r>
              <a:rPr kumimoji="1" lang="ja-JP" altLang="en-US" dirty="0"/>
              <a:t>本日は、</a:t>
            </a:r>
            <a:r>
              <a:rPr kumimoji="1" lang="en-US" altLang="ja-JP" dirty="0"/>
              <a:t>60</a:t>
            </a:r>
            <a:r>
              <a:rPr kumimoji="1" lang="ja-JP" altLang="en-US" dirty="0"/>
              <a:t>分に圧縮し、</a:t>
            </a:r>
            <a:endParaRPr kumimoji="1" lang="en-US" altLang="ja-JP" dirty="0"/>
          </a:p>
          <a:p>
            <a:r>
              <a:rPr kumimoji="1" lang="ja-JP" altLang="en-US" dirty="0"/>
              <a:t>制御システムに対するサイバーインシデント対応演習のために開発しました</a:t>
            </a:r>
            <a:endParaRPr kumimoji="1" lang="en-US" altLang="ja-JP" dirty="0"/>
          </a:p>
          <a:p>
            <a:r>
              <a:rPr kumimoji="1" lang="en-US" altLang="ja-JP" dirty="0" err="1"/>
              <a:t>TsurumaiGO</a:t>
            </a:r>
            <a:r>
              <a:rPr kumimoji="1" lang="en-US" altLang="ja-JP" dirty="0"/>
              <a:t>!</a:t>
            </a:r>
            <a:r>
              <a:rPr kumimoji="1" lang="ja-JP" altLang="en-US" dirty="0"/>
              <a:t>と名付けたシステムを紹介させていただきます。</a:t>
            </a:r>
            <a:endParaRPr kumimoji="1" lang="en-US" altLang="ja-JP" dirty="0"/>
          </a:p>
          <a:p>
            <a:endParaRPr kumimoji="1" lang="en-US" altLang="ja-JP" dirty="0"/>
          </a:p>
          <a:p>
            <a:r>
              <a:rPr kumimoji="1" lang="ja-JP" altLang="en-US" dirty="0"/>
              <a:t>まず、我々のサイバーセキュリティへの基本スタンスから、</a:t>
            </a:r>
            <a:endParaRPr kumimoji="1" lang="en-US" altLang="ja-JP" dirty="0"/>
          </a:p>
          <a:p>
            <a:r>
              <a:rPr kumimoji="1" lang="ja-JP" altLang="en-US" dirty="0"/>
              <a:t>インシデント対応演習の意義について考えていることを紹介させていだいてから、</a:t>
            </a:r>
            <a:endParaRPr kumimoji="1" lang="en-US" altLang="ja-JP" dirty="0"/>
          </a:p>
          <a:p>
            <a:r>
              <a:rPr kumimoji="1" lang="ja-JP" altLang="en-US" dirty="0"/>
              <a:t>ゲーム形式の演習を体験していただきたいと考えています。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a:t>
            </a:fld>
            <a:endParaRPr kumimoji="1" lang="ja-JP" altLang="en-US"/>
          </a:p>
        </p:txBody>
      </p:sp>
    </p:spTree>
    <p:extLst>
      <p:ext uri="{BB962C8B-B14F-4D97-AF65-F5344CB8AC3E}">
        <p14:creationId xmlns:p14="http://schemas.microsoft.com/office/powerpoint/2010/main" val="353427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いろいろなサイバーインシデント対応演習は、すでに実施されています。</a:t>
            </a:r>
            <a:endParaRPr kumimoji="1" lang="en-US" altLang="ja-JP" dirty="0"/>
          </a:p>
          <a:p>
            <a:endParaRPr kumimoji="1" lang="en-US" altLang="ja-JP" dirty="0"/>
          </a:p>
          <a:p>
            <a:r>
              <a:rPr kumimoji="1" lang="ja-JP" altLang="en-US" dirty="0"/>
              <a:t>たとえば、</a:t>
            </a:r>
            <a:r>
              <a:rPr kumimoji="1" lang="en-US" altLang="ja-JP" dirty="0"/>
              <a:t>NICT</a:t>
            </a:r>
            <a:r>
              <a:rPr kumimoji="1" lang="ja-JP" altLang="en-US" dirty="0"/>
              <a:t>の</a:t>
            </a:r>
            <a:r>
              <a:rPr kumimoji="1" lang="en-US" altLang="ja-JP" dirty="0"/>
              <a:t>Cyder</a:t>
            </a:r>
            <a:r>
              <a:rPr kumimoji="1" lang="ja-JP" altLang="en-US" dirty="0"/>
              <a:t>がありますが、これは情報システム担当者を対象にしたもので、</a:t>
            </a:r>
            <a:endParaRPr kumimoji="1" lang="en-US" altLang="ja-JP" dirty="0"/>
          </a:p>
          <a:p>
            <a:r>
              <a:rPr kumimoji="1" lang="ja-JP" altLang="en-US" dirty="0"/>
              <a:t>今回、問題にしている組織的対応をテーマにしたものではありません。</a:t>
            </a:r>
            <a:endParaRPr kumimoji="1" lang="en-US" altLang="ja-JP" dirty="0"/>
          </a:p>
          <a:p>
            <a:endParaRPr kumimoji="1" lang="en-US" altLang="ja-JP" dirty="0"/>
          </a:p>
          <a:p>
            <a:r>
              <a:rPr kumimoji="1" lang="en-US" altLang="ja-JP" dirty="0"/>
              <a:t>NISC</a:t>
            </a:r>
            <a:r>
              <a:rPr kumimoji="1" lang="ja-JP" altLang="en-US" dirty="0"/>
              <a:t>が重要インフラ事業者を対象に</a:t>
            </a:r>
            <a:r>
              <a:rPr kumimoji="1" lang="en-US" altLang="ja-JP" dirty="0"/>
              <a:t>2000</a:t>
            </a:r>
            <a:r>
              <a:rPr kumimoji="1" lang="ja-JP" altLang="en-US" dirty="0"/>
              <a:t>人規模で行っている</a:t>
            </a:r>
            <a:endParaRPr kumimoji="1" lang="en-US" altLang="ja-JP" dirty="0"/>
          </a:p>
          <a:p>
            <a:r>
              <a:rPr kumimoji="1" lang="ja-JP" altLang="en-US" dirty="0"/>
              <a:t>分野横断的演習は、シナリオ型で組織連携を対象とした演習で</a:t>
            </a:r>
            <a:endParaRPr kumimoji="1" lang="en-US" altLang="ja-JP" dirty="0"/>
          </a:p>
          <a:p>
            <a:r>
              <a:rPr kumimoji="1" lang="ja-JP" altLang="en-US" dirty="0"/>
              <a:t>非常に有用なものです。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愛知県警も、どうような演習を実施されています。</a:t>
            </a:r>
            <a:endParaRPr kumimoji="1" lang="en-US" altLang="ja-JP" dirty="0"/>
          </a:p>
          <a:p>
            <a:endParaRPr kumimoji="1" lang="en-US" altLang="ja-JP" dirty="0"/>
          </a:p>
          <a:p>
            <a:r>
              <a:rPr kumimoji="1" lang="ja-JP" altLang="en-US" dirty="0"/>
              <a:t>しかし、これらは、大規模であるため、高い頻度での実施は難しいものとなっています。</a:t>
            </a:r>
            <a:endParaRPr kumimoji="1" lang="en-US" altLang="ja-JP" dirty="0"/>
          </a:p>
          <a:p>
            <a:r>
              <a:rPr kumimoji="1" lang="ja-JP" altLang="en-US" dirty="0"/>
              <a:t>そして、サイバー攻撃は、重要インフラ業者だけの問題ではありません。</a:t>
            </a:r>
            <a:endParaRPr kumimoji="1" lang="en-US" altLang="ja-JP" dirty="0"/>
          </a:p>
          <a:p>
            <a:endParaRPr kumimoji="1" lang="en-US" altLang="ja-JP" dirty="0"/>
          </a:p>
          <a:p>
            <a:r>
              <a:rPr kumimoji="1" lang="ja-JP" altLang="en-US" dirty="0"/>
              <a:t>様々な事業所で身近で有効な演習を行うことが望まれます。</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10</a:t>
            </a:fld>
            <a:endParaRPr kumimoji="1" lang="ja-JP" altLang="en-US"/>
          </a:p>
        </p:txBody>
      </p:sp>
    </p:spTree>
    <p:extLst>
      <p:ext uri="{BB962C8B-B14F-4D97-AF65-F5344CB8AC3E}">
        <p14:creationId xmlns:p14="http://schemas.microsoft.com/office/powerpoint/2010/main" val="29653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サイバーセキュリティ対策を企画し、施行すると、</a:t>
            </a:r>
            <a:endParaRPr kumimoji="1" lang="en-US" altLang="ja-JP" dirty="0"/>
          </a:p>
          <a:p>
            <a:r>
              <a:rPr kumimoji="1" lang="ja-JP" altLang="en-US" dirty="0"/>
              <a:t>それが本当に機能するか評価することが必要になりますが、</a:t>
            </a:r>
            <a:endParaRPr kumimoji="1" lang="en-US" altLang="ja-JP" dirty="0"/>
          </a:p>
          <a:p>
            <a:r>
              <a:rPr kumimoji="1" lang="ja-JP" altLang="en-US" dirty="0"/>
              <a:t>実際に起こってからでは遅いので、</a:t>
            </a:r>
            <a:endParaRPr kumimoji="1" lang="en-US" altLang="ja-JP" dirty="0"/>
          </a:p>
          <a:p>
            <a:r>
              <a:rPr kumimoji="1" lang="ja-JP" altLang="en-US" dirty="0"/>
              <a:t>疑似体験が必要になります。</a:t>
            </a:r>
            <a:endParaRPr kumimoji="1" lang="en-US" altLang="ja-JP" dirty="0"/>
          </a:p>
          <a:p>
            <a:endParaRPr kumimoji="1" lang="en-US" altLang="ja-JP" dirty="0"/>
          </a:p>
          <a:p>
            <a:r>
              <a:rPr kumimoji="1" lang="ja-JP" altLang="en-US" dirty="0"/>
              <a:t>うまくいくかの疑似体験はシナリオベースで、</a:t>
            </a:r>
            <a:endParaRPr kumimoji="1" lang="en-US" altLang="ja-JP" dirty="0"/>
          </a:p>
          <a:p>
            <a:r>
              <a:rPr kumimoji="1" lang="ja-JP" altLang="en-US" dirty="0"/>
              <a:t>それぞれの立場の対応を試す形式が好ましいと考えられますが、</a:t>
            </a:r>
            <a:endParaRPr kumimoji="1" lang="en-US" altLang="ja-JP" dirty="0"/>
          </a:p>
          <a:p>
            <a:r>
              <a:rPr kumimoji="1" lang="ja-JP" altLang="en-US" dirty="0"/>
              <a:t>それには、どんなシナリオで検討するかという問題もあります。</a:t>
            </a:r>
            <a:endParaRPr kumimoji="1" lang="en-US" altLang="ja-JP" dirty="0"/>
          </a:p>
          <a:p>
            <a:endParaRPr kumimoji="1" lang="en-US" altLang="ja-JP" dirty="0"/>
          </a:p>
          <a:p>
            <a:r>
              <a:rPr kumimoji="1" lang="ja-JP" altLang="en-US" dirty="0"/>
              <a:t>サイバーセキュリティの評価にも、その評価の演習にも</a:t>
            </a:r>
            <a:endParaRPr kumimoji="1" lang="en-US" altLang="ja-JP" dirty="0"/>
          </a:p>
          <a:p>
            <a:r>
              <a:rPr kumimoji="1" lang="en-US" altLang="ja-JP" dirty="0"/>
              <a:t>PDCA</a:t>
            </a:r>
            <a:r>
              <a:rPr kumimoji="1" lang="ja-JP" altLang="en-US" dirty="0"/>
              <a:t>サイクルが必要です。</a:t>
            </a:r>
            <a:endParaRPr kumimoji="1" lang="en-US" altLang="ja-JP" dirty="0"/>
          </a:p>
          <a:p>
            <a:endParaRPr kumimoji="1" lang="en-US" altLang="ja-JP" dirty="0"/>
          </a:p>
          <a:p>
            <a:r>
              <a:rPr kumimoji="1" lang="ja-JP" altLang="en-US" dirty="0"/>
              <a:t>そして、</a:t>
            </a:r>
            <a:r>
              <a:rPr kumimoji="1" lang="en-US" altLang="ja-JP" dirty="0"/>
              <a:t>PDCA</a:t>
            </a:r>
            <a:r>
              <a:rPr kumimoji="1" lang="ja-JP" altLang="en-US" dirty="0"/>
              <a:t>サイクルは早く廻すことが望まれます。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11</a:t>
            </a:fld>
            <a:endParaRPr kumimoji="1" lang="ja-JP" altLang="en-US"/>
          </a:p>
        </p:txBody>
      </p:sp>
    </p:spTree>
    <p:extLst>
      <p:ext uri="{BB962C8B-B14F-4D97-AF65-F5344CB8AC3E}">
        <p14:creationId xmlns:p14="http://schemas.microsoft.com/office/powerpoint/2010/main" val="106695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しかし、演習の企画は簡単ではありません。</a:t>
            </a:r>
            <a:endParaRPr kumimoji="1" lang="en-US" altLang="ja-JP" dirty="0"/>
          </a:p>
          <a:p>
            <a:endParaRPr kumimoji="1" lang="en-US" altLang="ja-JP" dirty="0"/>
          </a:p>
          <a:p>
            <a:r>
              <a:rPr kumimoji="1" lang="ja-JP" altLang="en-US" dirty="0"/>
              <a:t>全社的な対応を考えると、</a:t>
            </a:r>
            <a:endParaRPr kumimoji="1" lang="en-US" altLang="ja-JP" dirty="0"/>
          </a:p>
          <a:p>
            <a:r>
              <a:rPr kumimoji="1" lang="ja-JP" altLang="en-US" dirty="0"/>
              <a:t>それぞれの職場に関係する演習が必要になります。</a:t>
            </a:r>
            <a:endParaRPr kumimoji="1" lang="en-US" altLang="ja-JP" dirty="0"/>
          </a:p>
          <a:p>
            <a:endParaRPr kumimoji="1" lang="en-US" altLang="ja-JP" dirty="0"/>
          </a:p>
          <a:p>
            <a:r>
              <a:rPr kumimoji="1" lang="ja-JP" altLang="en-US" dirty="0"/>
              <a:t>鉄道と発電、送電、医療、石油化学と業種によって</a:t>
            </a:r>
            <a:endParaRPr kumimoji="1" lang="en-US" altLang="ja-JP" dirty="0"/>
          </a:p>
          <a:p>
            <a:r>
              <a:rPr kumimoji="1" lang="ja-JP" altLang="en-US" dirty="0"/>
              <a:t>リスクが異なりますから、</a:t>
            </a:r>
            <a:endParaRPr kumimoji="1" lang="en-US" altLang="ja-JP" dirty="0"/>
          </a:p>
          <a:p>
            <a:r>
              <a:rPr kumimoji="1" lang="ja-JP" altLang="en-US" dirty="0"/>
              <a:t>他の業種での演習シナリオで実施しても</a:t>
            </a:r>
            <a:endParaRPr kumimoji="1" lang="en-US" altLang="ja-JP" dirty="0"/>
          </a:p>
          <a:p>
            <a:r>
              <a:rPr kumimoji="1" lang="ja-JP" altLang="en-US" dirty="0"/>
              <a:t>疑似体験という効果を得ることは難しいかもしれません。</a:t>
            </a:r>
            <a:endParaRPr kumimoji="1" lang="en-US" altLang="ja-JP" dirty="0"/>
          </a:p>
          <a:p>
            <a:endParaRPr kumimoji="1" lang="en-US" altLang="ja-JP" dirty="0"/>
          </a:p>
          <a:p>
            <a:r>
              <a:rPr kumimoji="1" lang="ja-JP" altLang="en-US" dirty="0"/>
              <a:t>そして、同じ職場でも、セキュリティ対策を整える前と</a:t>
            </a:r>
            <a:endParaRPr kumimoji="1" lang="en-US" altLang="ja-JP" dirty="0"/>
          </a:p>
          <a:p>
            <a:r>
              <a:rPr kumimoji="1" lang="ja-JP" altLang="en-US" dirty="0"/>
              <a:t>後では、演習シナリオは別のものであることが望まれるでしょう。</a:t>
            </a:r>
            <a:endParaRPr kumimoji="1" lang="en-US" altLang="ja-JP" dirty="0"/>
          </a:p>
          <a:p>
            <a:endParaRPr kumimoji="1" lang="en-US" altLang="ja-JP" dirty="0"/>
          </a:p>
          <a:p>
            <a:r>
              <a:rPr kumimoji="1" lang="ja-JP" altLang="en-US" dirty="0"/>
              <a:t>いろいろ異なる要素があるのですが、</a:t>
            </a:r>
            <a:r>
              <a:rPr kumimoji="1" lang="ja-JP" altLang="en-US" dirty="0" err="1"/>
              <a:t>ちがうちがうと</a:t>
            </a:r>
            <a:r>
              <a:rPr kumimoji="1" lang="ja-JP" altLang="en-US" dirty="0"/>
              <a:t>いうのではなく、</a:t>
            </a:r>
            <a:endParaRPr kumimoji="1" lang="en-US" altLang="ja-JP" dirty="0"/>
          </a:p>
          <a:p>
            <a:r>
              <a:rPr kumimoji="1" lang="ja-JP" altLang="en-US" dirty="0"/>
              <a:t>共通性を見出し、演習に汎用性をもたせ、</a:t>
            </a:r>
            <a:endParaRPr kumimoji="1" lang="en-US" altLang="ja-JP" dirty="0"/>
          </a:p>
          <a:p>
            <a:r>
              <a:rPr kumimoji="1" lang="ja-JP" altLang="en-US" dirty="0"/>
              <a:t>開発した結果を活かせる仕組みをつくりたいと考えました。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12</a:t>
            </a:fld>
            <a:endParaRPr kumimoji="1" lang="ja-JP" altLang="en-US"/>
          </a:p>
        </p:txBody>
      </p:sp>
    </p:spTree>
    <p:extLst>
      <p:ext uri="{BB962C8B-B14F-4D97-AF65-F5344CB8AC3E}">
        <p14:creationId xmlns:p14="http://schemas.microsoft.com/office/powerpoint/2010/main" val="1517220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制御系セキュリティを考えるとき、制御対象はいろいろです。</a:t>
            </a:r>
            <a:endParaRPr kumimoji="1" lang="en-US" altLang="ja-JP" dirty="0"/>
          </a:p>
          <a:p>
            <a:r>
              <a:rPr kumimoji="1" lang="ja-JP" altLang="en-US" dirty="0"/>
              <a:t>しかし、制御対象を管理するために、</a:t>
            </a:r>
            <a:endParaRPr kumimoji="1" lang="en-US" altLang="ja-JP" dirty="0"/>
          </a:p>
          <a:p>
            <a:r>
              <a:rPr kumimoji="1" lang="ja-JP" altLang="en-US" dirty="0"/>
              <a:t>コントローラを用いて、コントローラを計装ネットワークで管理し、</a:t>
            </a:r>
            <a:endParaRPr kumimoji="1" lang="en-US" altLang="ja-JP" dirty="0"/>
          </a:p>
          <a:p>
            <a:r>
              <a:rPr kumimoji="1" lang="ja-JP" altLang="en-US" dirty="0"/>
              <a:t>さらに、</a:t>
            </a:r>
            <a:r>
              <a:rPr kumimoji="1" lang="en-US" altLang="ja-JP" dirty="0"/>
              <a:t>MES</a:t>
            </a:r>
            <a:r>
              <a:rPr kumimoji="1" lang="ja-JP" altLang="en-US" dirty="0"/>
              <a:t>などの生産系ネットワーク、社内ネットワークとつながるという</a:t>
            </a:r>
            <a:endParaRPr kumimoji="1" lang="en-US" altLang="ja-JP" dirty="0"/>
          </a:p>
          <a:p>
            <a:r>
              <a:rPr kumimoji="1" lang="ja-JP" altLang="en-US" dirty="0"/>
              <a:t>この構造には一般性があると思います。</a:t>
            </a:r>
            <a:endParaRPr kumimoji="1" lang="en-US" altLang="ja-JP" dirty="0"/>
          </a:p>
          <a:p>
            <a:endParaRPr kumimoji="1" lang="en-US" altLang="ja-JP" dirty="0"/>
          </a:p>
          <a:p>
            <a:r>
              <a:rPr kumimoji="1" lang="ja-JP" altLang="en-US" dirty="0"/>
              <a:t>また、部門の名称は、企業ごとに異なるかもしれませんが、</a:t>
            </a:r>
            <a:endParaRPr kumimoji="1" lang="en-US" altLang="ja-JP" dirty="0"/>
          </a:p>
          <a:p>
            <a:r>
              <a:rPr kumimoji="1" lang="ja-JP" altLang="en-US" dirty="0"/>
              <a:t>企業に必要な機能としては、けっこう共通ではないでしょうか。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13</a:t>
            </a:fld>
            <a:endParaRPr kumimoji="1" lang="ja-JP" altLang="en-US"/>
          </a:p>
        </p:txBody>
      </p:sp>
    </p:spTree>
    <p:extLst>
      <p:ext uri="{BB962C8B-B14F-4D97-AF65-F5344CB8AC3E}">
        <p14:creationId xmlns:p14="http://schemas.microsoft.com/office/powerpoint/2010/main" val="211970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ネットワークのどの部分からサイバー攻撃を受けるとか、</a:t>
            </a:r>
            <a:endParaRPr kumimoji="1" lang="en-US" altLang="ja-JP" dirty="0"/>
          </a:p>
          <a:p>
            <a:r>
              <a:rPr kumimoji="1" lang="ja-JP" altLang="en-US" dirty="0"/>
              <a:t>インシデント時に、どの担当からどの担当にどんな連絡をしなければならないとか、</a:t>
            </a:r>
            <a:endParaRPr kumimoji="1" lang="en-US" altLang="ja-JP" dirty="0"/>
          </a:p>
          <a:p>
            <a:r>
              <a:rPr kumimoji="1" lang="ja-JP" altLang="en-US" dirty="0"/>
              <a:t>事業所ごとの違いもありますが、</a:t>
            </a:r>
            <a:endParaRPr kumimoji="1" lang="en-US" altLang="ja-JP" dirty="0"/>
          </a:p>
          <a:p>
            <a:r>
              <a:rPr kumimoji="1" lang="ja-JP" altLang="en-US" dirty="0"/>
              <a:t>ある程度、共通性も期待できます。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14</a:t>
            </a:fld>
            <a:endParaRPr kumimoji="1" lang="ja-JP" altLang="en-US"/>
          </a:p>
        </p:txBody>
      </p:sp>
    </p:spTree>
    <p:extLst>
      <p:ext uri="{BB962C8B-B14F-4D97-AF65-F5344CB8AC3E}">
        <p14:creationId xmlns:p14="http://schemas.microsoft.com/office/powerpoint/2010/main" val="228088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違いをできるだけ、簡単なアレンジで吸収して、</a:t>
            </a:r>
            <a:endParaRPr kumimoji="1" lang="en-US" altLang="ja-JP" dirty="0"/>
          </a:p>
          <a:p>
            <a:r>
              <a:rPr kumimoji="1" lang="ja-JP" altLang="en-US" dirty="0"/>
              <a:t>せっかく努力してつくった成果を</a:t>
            </a:r>
            <a:endParaRPr kumimoji="1" lang="en-US" altLang="ja-JP" dirty="0"/>
          </a:p>
          <a:p>
            <a:r>
              <a:rPr kumimoji="1" lang="ja-JP" altLang="en-US" dirty="0"/>
              <a:t>自分だけでなく、他の人も</a:t>
            </a:r>
            <a:endParaRPr kumimoji="1" lang="en-US" altLang="ja-JP" dirty="0"/>
          </a:p>
          <a:p>
            <a:r>
              <a:rPr kumimoji="1" lang="ja-JP" altLang="en-US" dirty="0"/>
              <a:t>演習を新たに企画するときに、</a:t>
            </a:r>
            <a:endParaRPr kumimoji="1" lang="en-US" altLang="ja-JP" dirty="0"/>
          </a:p>
          <a:p>
            <a:r>
              <a:rPr kumimoji="1" lang="ja-JP" altLang="en-US" dirty="0"/>
              <a:t>活用できるという枠組みを考えています。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15</a:t>
            </a:fld>
            <a:endParaRPr kumimoji="1" lang="ja-JP" altLang="en-US"/>
          </a:p>
        </p:txBody>
      </p:sp>
    </p:spTree>
    <p:extLst>
      <p:ext uri="{BB962C8B-B14F-4D97-AF65-F5344CB8AC3E}">
        <p14:creationId xmlns:p14="http://schemas.microsoft.com/office/powerpoint/2010/main" val="152071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演習は、どんなことに気づいてもらいたいかによって、シナリオがかわりますが、</a:t>
            </a:r>
            <a:endParaRPr kumimoji="1" lang="en-US" altLang="ja-JP" dirty="0"/>
          </a:p>
          <a:p>
            <a:r>
              <a:rPr kumimoji="1" lang="ja-JP" altLang="en-US" dirty="0"/>
              <a:t>演習の狙いは、大別してこの２つだと考えています。</a:t>
            </a:r>
            <a:endParaRPr kumimoji="1" lang="en-US" altLang="ja-JP" dirty="0"/>
          </a:p>
          <a:p>
            <a:r>
              <a:rPr kumimoji="1" lang="ja-JP" altLang="en-US" dirty="0"/>
              <a:t>現状で不足している点にきづくための疑似体験と</a:t>
            </a:r>
            <a:endParaRPr kumimoji="1" lang="en-US" altLang="ja-JP" dirty="0"/>
          </a:p>
          <a:p>
            <a:r>
              <a:rPr kumimoji="1" lang="ja-JP" altLang="en-US" dirty="0"/>
              <a:t>導入した対策の実効性を確認するための疑似体験です。</a:t>
            </a:r>
            <a:endParaRPr kumimoji="1" lang="en-US" altLang="ja-JP" dirty="0"/>
          </a:p>
          <a:p>
            <a:endParaRPr kumimoji="1" lang="en-US" altLang="ja-JP" dirty="0"/>
          </a:p>
          <a:p>
            <a:r>
              <a:rPr kumimoji="1" lang="ja-JP" altLang="en-US" dirty="0"/>
              <a:t>どちらにしても、手順を理解するドリルではなく、</a:t>
            </a:r>
            <a:endParaRPr kumimoji="1" lang="en-US" altLang="ja-JP" dirty="0"/>
          </a:p>
          <a:p>
            <a:r>
              <a:rPr kumimoji="1" lang="ja-JP" altLang="en-US" dirty="0"/>
              <a:t>参加者が想定外の事態でも適切に判断できるための訓練であるべきだと考えています。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16</a:t>
            </a:fld>
            <a:endParaRPr kumimoji="1" lang="ja-JP" altLang="en-US"/>
          </a:p>
        </p:txBody>
      </p:sp>
    </p:spTree>
    <p:extLst>
      <p:ext uri="{BB962C8B-B14F-4D97-AF65-F5344CB8AC3E}">
        <p14:creationId xmlns:p14="http://schemas.microsoft.com/office/powerpoint/2010/main" val="428970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いろいろあるし、そもそも想定しきれませんが、</a:t>
            </a:r>
            <a:endParaRPr kumimoji="1" lang="en-US" altLang="ja-JP" dirty="0"/>
          </a:p>
          <a:p>
            <a:r>
              <a:rPr kumimoji="1" lang="ja-JP" altLang="en-US" dirty="0"/>
              <a:t>体験を活かせる演習とするには、</a:t>
            </a:r>
            <a:endParaRPr kumimoji="1" lang="en-US" altLang="ja-JP" dirty="0"/>
          </a:p>
          <a:p>
            <a:r>
              <a:rPr kumimoji="1" lang="ja-JP" altLang="en-US" dirty="0"/>
              <a:t>いくつかの想定は、こなす必要があるのではないかと考えています。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17</a:t>
            </a:fld>
            <a:endParaRPr kumimoji="1" lang="ja-JP" altLang="en-US"/>
          </a:p>
        </p:txBody>
      </p:sp>
    </p:spTree>
    <p:extLst>
      <p:ext uri="{BB962C8B-B14F-4D97-AF65-F5344CB8AC3E}">
        <p14:creationId xmlns:p14="http://schemas.microsoft.com/office/powerpoint/2010/main" val="288588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そこで、われわれが開発したのが、</a:t>
            </a:r>
            <a:r>
              <a:rPr kumimoji="1" lang="en-US" altLang="ja-JP" dirty="0" err="1"/>
              <a:t>TsurumaiGO</a:t>
            </a:r>
            <a:r>
              <a:rPr kumimoji="1" lang="en-US" altLang="ja-JP" dirty="0"/>
              <a:t>!</a:t>
            </a:r>
            <a:r>
              <a:rPr kumimoji="1" lang="ja-JP" altLang="en-US" dirty="0"/>
              <a:t>と名付けた</a:t>
            </a:r>
            <a:endParaRPr kumimoji="1" lang="en-US" altLang="ja-JP" dirty="0"/>
          </a:p>
          <a:p>
            <a:r>
              <a:rPr kumimoji="1" lang="ja-JP" altLang="en-US" dirty="0"/>
              <a:t>演習を推進するためのゲームです。</a:t>
            </a:r>
            <a:endParaRPr kumimoji="1" lang="en-US" altLang="ja-JP" dirty="0"/>
          </a:p>
          <a:p>
            <a:endParaRPr kumimoji="1" lang="en-US" altLang="ja-JP" dirty="0"/>
          </a:p>
          <a:p>
            <a:r>
              <a:rPr kumimoji="1" lang="ja-JP" altLang="en-US" dirty="0"/>
              <a:t>演習をコンピュータゲーム形式にすることで実施しやすくなると考えています。</a:t>
            </a:r>
            <a:endParaRPr kumimoji="1" lang="en-US" altLang="ja-JP" dirty="0"/>
          </a:p>
          <a:p>
            <a:endParaRPr kumimoji="1" lang="en-US" altLang="ja-JP" dirty="0"/>
          </a:p>
          <a:p>
            <a:r>
              <a:rPr kumimoji="1" lang="ja-JP" altLang="en-US" dirty="0"/>
              <a:t>そして、ゲームで利用するシナリオデータを入れ替えることで、</a:t>
            </a:r>
            <a:endParaRPr kumimoji="1" lang="en-US" altLang="ja-JP" dirty="0"/>
          </a:p>
          <a:p>
            <a:r>
              <a:rPr kumimoji="1" lang="ja-JP" altLang="en-US" dirty="0"/>
              <a:t>事業所の差異を吸収したいと考えています。</a:t>
            </a:r>
            <a:endParaRPr kumimoji="1" lang="en-US" altLang="ja-JP" dirty="0"/>
          </a:p>
          <a:p>
            <a:endParaRPr kumimoji="1" lang="en-US" altLang="ja-JP" dirty="0"/>
          </a:p>
          <a:p>
            <a:r>
              <a:rPr kumimoji="1" lang="ja-JP" altLang="en-US" dirty="0"/>
              <a:t>さらに、コンピュータゲームにすることで、</a:t>
            </a:r>
            <a:endParaRPr kumimoji="1" lang="en-US" altLang="ja-JP" dirty="0"/>
          </a:p>
          <a:p>
            <a:r>
              <a:rPr kumimoji="1" lang="ja-JP" altLang="en-US" dirty="0"/>
              <a:t>参加者の挙動を記録でき、すぐに振り返ることができます。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18</a:t>
            </a:fld>
            <a:endParaRPr kumimoji="1" lang="ja-JP" altLang="en-US"/>
          </a:p>
        </p:txBody>
      </p:sp>
    </p:spTree>
    <p:extLst>
      <p:ext uri="{BB962C8B-B14F-4D97-AF65-F5344CB8AC3E}">
        <p14:creationId xmlns:p14="http://schemas.microsoft.com/office/powerpoint/2010/main" val="4101866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この演習は、組織間の連携が重要なテーマなので、</a:t>
            </a:r>
            <a:endParaRPr kumimoji="1" lang="en-US" altLang="ja-JP" dirty="0"/>
          </a:p>
          <a:p>
            <a:r>
              <a:rPr kumimoji="1" lang="ja-JP" altLang="en-US" dirty="0"/>
              <a:t>各組織の代表で他の組織と連絡する担当者の役割を</a:t>
            </a:r>
            <a:endParaRPr kumimoji="1" lang="en-US" altLang="ja-JP" dirty="0"/>
          </a:p>
          <a:p>
            <a:r>
              <a:rPr kumimoji="1" lang="ja-JP" altLang="en-US" dirty="0"/>
              <a:t>参加者に、担っていただきます。</a:t>
            </a:r>
            <a:endParaRPr kumimoji="1" lang="en-US" altLang="ja-JP" dirty="0"/>
          </a:p>
          <a:p>
            <a:endParaRPr kumimoji="1" lang="en-US" altLang="ja-JP" dirty="0"/>
          </a:p>
          <a:p>
            <a:endParaRPr kumimoji="1" lang="en-US" altLang="ja-JP" dirty="0"/>
          </a:p>
          <a:p>
            <a:r>
              <a:rPr kumimoji="1" lang="ja-JP" altLang="en-US" dirty="0"/>
              <a:t>そして、各セクション間の連絡は、</a:t>
            </a:r>
            <a:endParaRPr kumimoji="1" lang="en-US" altLang="ja-JP" dirty="0"/>
          </a:p>
          <a:p>
            <a:r>
              <a:rPr kumimoji="1" lang="ja-JP" altLang="en-US" dirty="0"/>
              <a:t>ゲームが自動応答でこなすことにします。</a:t>
            </a:r>
            <a:endParaRPr kumimoji="1" lang="en-US" altLang="ja-JP" dirty="0"/>
          </a:p>
          <a:p>
            <a:endParaRPr kumimoji="1" lang="en-US" altLang="ja-JP" dirty="0"/>
          </a:p>
          <a:p>
            <a:r>
              <a:rPr kumimoji="1" lang="ja-JP" altLang="en-US" dirty="0"/>
              <a:t>参加者は、コンピュータを通じて、連絡を取り合います。</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19</a:t>
            </a:fld>
            <a:endParaRPr kumimoji="1" lang="ja-JP" altLang="en-US"/>
          </a:p>
        </p:txBody>
      </p:sp>
    </p:spTree>
    <p:extLst>
      <p:ext uri="{BB962C8B-B14F-4D97-AF65-F5344CB8AC3E}">
        <p14:creationId xmlns:p14="http://schemas.microsoft.com/office/powerpoint/2010/main" val="207890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登場したのはだれだと思われる方も多いと思いましたので、</a:t>
            </a:r>
            <a:endParaRPr kumimoji="1" lang="en-US" altLang="ja-JP" dirty="0"/>
          </a:p>
          <a:p>
            <a:r>
              <a:rPr kumimoji="1" lang="ja-JP" altLang="en-US" dirty="0"/>
              <a:t>お手元の資料に自己紹介をつけさせていただきましたが、</a:t>
            </a:r>
            <a:endParaRPr kumimoji="1" lang="en-US" altLang="ja-JP" dirty="0"/>
          </a:p>
          <a:p>
            <a:r>
              <a:rPr kumimoji="1" lang="ja-JP" altLang="en-US" dirty="0"/>
              <a:t>私の本来の専門は、プロセス制御です。</a:t>
            </a:r>
            <a:endParaRPr kumimoji="1" lang="en-US" altLang="ja-JP" dirty="0"/>
          </a:p>
          <a:p>
            <a:endParaRPr kumimoji="1" lang="en-US" altLang="ja-JP" dirty="0"/>
          </a:p>
          <a:p>
            <a:r>
              <a:rPr kumimoji="1" lang="ja-JP" altLang="en-US" dirty="0"/>
              <a:t>我々は、制御の専門家だからこそできる</a:t>
            </a:r>
            <a:endParaRPr kumimoji="1" lang="en-US" altLang="ja-JP" dirty="0"/>
          </a:p>
          <a:p>
            <a:r>
              <a:rPr kumimoji="1" lang="ja-JP" altLang="en-US" dirty="0"/>
              <a:t>サイバーセキュリティに対するアプローチがあると考えて、</a:t>
            </a:r>
            <a:endParaRPr kumimoji="1" lang="en-US" altLang="ja-JP" dirty="0"/>
          </a:p>
          <a:p>
            <a:r>
              <a:rPr kumimoji="1" lang="ja-JP" altLang="en-US" dirty="0"/>
              <a:t>これまで取り組んできておりますが、</a:t>
            </a:r>
            <a:endParaRPr kumimoji="1" lang="en-US" altLang="ja-JP" dirty="0"/>
          </a:p>
          <a:p>
            <a:r>
              <a:rPr kumimoji="1" lang="ja-JP" altLang="en-US" dirty="0"/>
              <a:t>今日は、</a:t>
            </a:r>
            <a:r>
              <a:rPr kumimoji="1" lang="en-US" altLang="ja-JP" dirty="0"/>
              <a:t>2016</a:t>
            </a:r>
            <a:r>
              <a:rPr kumimoji="1" lang="ja-JP" altLang="en-US" dirty="0"/>
              <a:t>年から参加しています</a:t>
            </a:r>
            <a:endParaRPr kumimoji="1" lang="en-US" altLang="ja-JP" dirty="0"/>
          </a:p>
          <a:p>
            <a:r>
              <a:rPr kumimoji="1" lang="ja-JP" altLang="en-US" dirty="0"/>
              <a:t>内閣府の戦略的イノベーション創造プログラム</a:t>
            </a:r>
            <a:endParaRPr kumimoji="1" lang="en-US" altLang="ja-JP" dirty="0"/>
          </a:p>
          <a:p>
            <a:r>
              <a:rPr kumimoji="1" lang="ja-JP" altLang="en-US" dirty="0"/>
              <a:t>のセキュリティ人材育成のプロジェクトの成果でもある</a:t>
            </a:r>
            <a:endParaRPr kumimoji="1" lang="en-US" altLang="ja-JP" dirty="0"/>
          </a:p>
          <a:p>
            <a:r>
              <a:rPr kumimoji="1" lang="ja-JP" altLang="en-US" dirty="0"/>
              <a:t>システムを紹介させていただきます。</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a:t>
            </a:fld>
            <a:endParaRPr kumimoji="1" lang="ja-JP" altLang="en-US"/>
          </a:p>
        </p:txBody>
      </p:sp>
    </p:spTree>
    <p:extLst>
      <p:ext uri="{BB962C8B-B14F-4D97-AF65-F5344CB8AC3E}">
        <p14:creationId xmlns:p14="http://schemas.microsoft.com/office/powerpoint/2010/main" val="493078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各参加者のコンピュータ画面は、このようになっています。</a:t>
            </a:r>
            <a:endParaRPr kumimoji="1" lang="en-US" altLang="ja-JP" dirty="0"/>
          </a:p>
          <a:p>
            <a:endParaRPr kumimoji="1" lang="en-US" altLang="ja-JP" dirty="0"/>
          </a:p>
          <a:p>
            <a:r>
              <a:rPr kumimoji="1" lang="ja-JP" altLang="en-US" dirty="0"/>
              <a:t>情報が、画面に表示され、それをもとに状況の進展を理解し、</a:t>
            </a:r>
            <a:endParaRPr kumimoji="1" lang="en-US" altLang="ja-JP" dirty="0"/>
          </a:p>
          <a:p>
            <a:r>
              <a:rPr kumimoji="1" lang="ja-JP" altLang="en-US" dirty="0"/>
              <a:t>アクションを選択することで、自分からの指示や報告を他へ通知します。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20</a:t>
            </a:fld>
            <a:endParaRPr kumimoji="1" lang="ja-JP" altLang="en-US"/>
          </a:p>
        </p:txBody>
      </p:sp>
    </p:spTree>
    <p:extLst>
      <p:ext uri="{BB962C8B-B14F-4D97-AF65-F5344CB8AC3E}">
        <p14:creationId xmlns:p14="http://schemas.microsoft.com/office/powerpoint/2010/main" val="84000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メールのようなシンプルなインターフェイスで、</a:t>
            </a:r>
            <a:endParaRPr kumimoji="1" lang="en-US" altLang="ja-JP" dirty="0"/>
          </a:p>
          <a:p>
            <a:r>
              <a:rPr kumimoji="1" lang="ja-JP" altLang="en-US" dirty="0"/>
              <a:t>３</a:t>
            </a:r>
            <a:r>
              <a:rPr kumimoji="1" lang="en-US" altLang="ja-JP" dirty="0"/>
              <a:t>D</a:t>
            </a:r>
            <a:r>
              <a:rPr kumimoji="1" lang="ja-JP" altLang="en-US" dirty="0"/>
              <a:t>のアニメが動いたりしませんが、</a:t>
            </a:r>
            <a:endParaRPr kumimoji="1" lang="en-US" altLang="ja-JP" dirty="0"/>
          </a:p>
          <a:p>
            <a:r>
              <a:rPr kumimoji="1" lang="ja-JP" altLang="en-US" dirty="0"/>
              <a:t>シンプルだからこそ、</a:t>
            </a:r>
            <a:endParaRPr kumimoji="1" lang="en-US" altLang="ja-JP" dirty="0"/>
          </a:p>
          <a:p>
            <a:r>
              <a:rPr kumimoji="1" lang="ja-JP" altLang="en-US" dirty="0"/>
              <a:t>いろいろな事業所で、</a:t>
            </a:r>
            <a:endParaRPr kumimoji="1" lang="en-US" altLang="ja-JP" dirty="0"/>
          </a:p>
          <a:p>
            <a:r>
              <a:rPr kumimoji="1" lang="ja-JP" altLang="en-US" dirty="0"/>
              <a:t>ことなるシナリオで実施できる</a:t>
            </a:r>
            <a:endParaRPr kumimoji="1" lang="en-US" altLang="ja-JP" dirty="0"/>
          </a:p>
          <a:p>
            <a:r>
              <a:rPr kumimoji="1" lang="ja-JP" altLang="en-US" dirty="0"/>
              <a:t>汎用性が確保できると考えています。</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21</a:t>
            </a:fld>
            <a:endParaRPr kumimoji="1" lang="ja-JP" altLang="en-US"/>
          </a:p>
        </p:txBody>
      </p:sp>
    </p:spTree>
    <p:extLst>
      <p:ext uri="{BB962C8B-B14F-4D97-AF65-F5344CB8AC3E}">
        <p14:creationId xmlns:p14="http://schemas.microsoft.com/office/powerpoint/2010/main" val="2626988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ゲーム終了後、すぐに、参加者全員で、振り返りができます。</a:t>
            </a:r>
            <a:endParaRPr kumimoji="1" lang="en-US" altLang="ja-JP" dirty="0"/>
          </a:p>
          <a:p>
            <a:endParaRPr kumimoji="1" lang="en-US" altLang="ja-JP" dirty="0"/>
          </a:p>
          <a:p>
            <a:r>
              <a:rPr kumimoji="1" lang="ja-JP" altLang="en-US" dirty="0"/>
              <a:t>この振り返りこそが、演習に重要で、</a:t>
            </a:r>
            <a:endParaRPr kumimoji="1" lang="en-US" altLang="ja-JP" dirty="0"/>
          </a:p>
          <a:p>
            <a:r>
              <a:rPr kumimoji="1" lang="ja-JP" altLang="en-US" dirty="0"/>
              <a:t>自分たちの行動が見える化できることで、</a:t>
            </a:r>
            <a:endParaRPr kumimoji="1" lang="en-US" altLang="ja-JP" dirty="0"/>
          </a:p>
          <a:p>
            <a:r>
              <a:rPr kumimoji="1" lang="ja-JP" altLang="en-US" dirty="0"/>
              <a:t>本来は、どうすべきだったという議論を具体的に行うことができ、</a:t>
            </a:r>
            <a:endParaRPr kumimoji="1" lang="en-US" altLang="ja-JP" dirty="0"/>
          </a:p>
          <a:p>
            <a:r>
              <a:rPr kumimoji="1" lang="ja-JP" altLang="en-US" dirty="0"/>
              <a:t>セキュリティ対策の充実につながります。</a:t>
            </a:r>
            <a:endParaRPr kumimoji="1" lang="en-US" altLang="ja-JP" dirty="0"/>
          </a:p>
          <a:p>
            <a:endParaRPr kumimoji="1" lang="en-US" altLang="ja-JP" dirty="0"/>
          </a:p>
          <a:p>
            <a:r>
              <a:rPr kumimoji="1" lang="ja-JP" altLang="en-US" dirty="0"/>
              <a:t>また、異なるチームでの実行結果を比較することで、</a:t>
            </a:r>
            <a:endParaRPr kumimoji="1" lang="en-US" altLang="ja-JP" dirty="0"/>
          </a:p>
          <a:p>
            <a:r>
              <a:rPr kumimoji="1" lang="ja-JP" altLang="en-US" dirty="0"/>
              <a:t>ベストプラクティスなどの議論も可能になります。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22</a:t>
            </a:fld>
            <a:endParaRPr kumimoji="1" lang="ja-JP" altLang="en-US"/>
          </a:p>
        </p:txBody>
      </p:sp>
    </p:spTree>
    <p:extLst>
      <p:ext uri="{BB962C8B-B14F-4D97-AF65-F5344CB8AC3E}">
        <p14:creationId xmlns:p14="http://schemas.microsoft.com/office/powerpoint/2010/main" val="540437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このゲームのシナリオは、ここにしめすように、各役割の間の連絡の進展として表現されます。</a:t>
            </a:r>
            <a:endParaRPr kumimoji="1" lang="en-US" altLang="ja-JP" dirty="0"/>
          </a:p>
          <a:p>
            <a:endParaRPr kumimoji="1" lang="en-US" altLang="ja-JP" dirty="0"/>
          </a:p>
          <a:p>
            <a:r>
              <a:rPr kumimoji="1" lang="ja-JP" altLang="en-US" dirty="0"/>
              <a:t>上に役割、下向きに時間で、サイバー攻撃者が、どのような事態を引き起こそうとしているかというシナリオと</a:t>
            </a:r>
            <a:endParaRPr kumimoji="1" lang="en-US" altLang="ja-JP" dirty="0"/>
          </a:p>
          <a:p>
            <a:r>
              <a:rPr kumimoji="1" lang="ja-JP" altLang="en-US" dirty="0"/>
              <a:t>うまく対応できるとしたらというシナリオを、ゲームを企画するときに用意すると、</a:t>
            </a:r>
            <a:endParaRPr kumimoji="1" lang="en-US" altLang="ja-JP" dirty="0"/>
          </a:p>
          <a:p>
            <a:r>
              <a:rPr kumimoji="1" lang="ja-JP" altLang="en-US" dirty="0"/>
              <a:t>ゲームでは、その間の状況が発生するようになります。</a:t>
            </a:r>
            <a:endParaRPr kumimoji="1" lang="en-US" altLang="ja-JP" dirty="0"/>
          </a:p>
          <a:p>
            <a:endParaRPr kumimoji="1" lang="en-US" altLang="ja-JP" dirty="0"/>
          </a:p>
          <a:p>
            <a:r>
              <a:rPr kumimoji="1" lang="ja-JP" altLang="en-US" dirty="0"/>
              <a:t>このシナリオの場合、うまくいかなければ、</a:t>
            </a:r>
            <a:endParaRPr kumimoji="1" lang="en-US" altLang="ja-JP" dirty="0"/>
          </a:p>
          <a:p>
            <a:r>
              <a:rPr kumimoji="1" lang="ja-JP" altLang="en-US" dirty="0"/>
              <a:t>製造現場だけががんばっても被害が拡大して、大事故も発生してしまう」ことを学習できます。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23</a:t>
            </a:fld>
            <a:endParaRPr kumimoji="1" lang="ja-JP" altLang="en-US"/>
          </a:p>
        </p:txBody>
      </p:sp>
    </p:spTree>
    <p:extLst>
      <p:ext uri="{BB962C8B-B14F-4D97-AF65-F5344CB8AC3E}">
        <p14:creationId xmlns:p14="http://schemas.microsoft.com/office/powerpoint/2010/main" val="2749830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また、製造担当同士では、ポンプがキャビって</a:t>
            </a:r>
            <a:r>
              <a:rPr kumimoji="1" lang="ja-JP" altLang="en-US" dirty="0" err="1"/>
              <a:t>るとか</a:t>
            </a:r>
            <a:r>
              <a:rPr kumimoji="1" lang="ja-JP" altLang="en-US" dirty="0"/>
              <a:t>、</a:t>
            </a:r>
            <a:endParaRPr kumimoji="1" lang="en-US" altLang="ja-JP" dirty="0"/>
          </a:p>
          <a:p>
            <a:r>
              <a:rPr kumimoji="1" lang="ja-JP" altLang="en-US" dirty="0"/>
              <a:t>ネットワーク担当同士では、パケットの</a:t>
            </a:r>
            <a:r>
              <a:rPr kumimoji="1" lang="en-US" altLang="ja-JP" dirty="0"/>
              <a:t>From</a:t>
            </a:r>
            <a:r>
              <a:rPr kumimoji="1" lang="ja-JP" altLang="en-US" dirty="0"/>
              <a:t>の</a:t>
            </a:r>
            <a:r>
              <a:rPr kumimoji="1" lang="en-US" altLang="ja-JP" dirty="0"/>
              <a:t>IP</a:t>
            </a:r>
            <a:r>
              <a:rPr kumimoji="1" lang="ja-JP" altLang="en-US" dirty="0"/>
              <a:t>アドレスが</a:t>
            </a:r>
            <a:endParaRPr kumimoji="1" lang="en-US" altLang="ja-JP" dirty="0"/>
          </a:p>
          <a:p>
            <a:r>
              <a:rPr kumimoji="1" lang="ja-JP" altLang="en-US" dirty="0"/>
              <a:t>とかいうと端的に伝わっても、</a:t>
            </a:r>
            <a:endParaRPr kumimoji="1" lang="en-US" altLang="ja-JP" dirty="0"/>
          </a:p>
          <a:p>
            <a:r>
              <a:rPr kumimoji="1" lang="ja-JP" altLang="en-US" dirty="0"/>
              <a:t>他の部署と連携するためには、別の表現にして</a:t>
            </a:r>
            <a:endParaRPr kumimoji="1" lang="en-US" altLang="ja-JP" dirty="0"/>
          </a:p>
          <a:p>
            <a:r>
              <a:rPr kumimoji="1" lang="ja-JP" altLang="en-US" dirty="0"/>
              <a:t>伝える必要があるとか、</a:t>
            </a:r>
            <a:endParaRPr kumimoji="1" lang="en-US" altLang="ja-JP" dirty="0"/>
          </a:p>
          <a:p>
            <a:r>
              <a:rPr kumimoji="1" lang="ja-JP" altLang="en-US" dirty="0"/>
              <a:t>うまく連携して、通信を遮断できれば、大事故を防ぐことがきる</a:t>
            </a:r>
            <a:endParaRPr kumimoji="1" lang="en-US" altLang="ja-JP" dirty="0"/>
          </a:p>
          <a:p>
            <a:r>
              <a:rPr kumimoji="1" lang="ja-JP" altLang="en-US" dirty="0"/>
              <a:t>とか勉強できます。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24</a:t>
            </a:fld>
            <a:endParaRPr kumimoji="1" lang="ja-JP" altLang="en-US"/>
          </a:p>
        </p:txBody>
      </p:sp>
    </p:spTree>
    <p:extLst>
      <p:ext uri="{BB962C8B-B14F-4D97-AF65-F5344CB8AC3E}">
        <p14:creationId xmlns:p14="http://schemas.microsoft.com/office/powerpoint/2010/main" val="252359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それでは、これから、</a:t>
            </a:r>
            <a:r>
              <a:rPr kumimoji="1" lang="en-US" altLang="ja-JP" dirty="0" err="1"/>
              <a:t>TsurumaiGO</a:t>
            </a:r>
            <a:r>
              <a:rPr kumimoji="1" lang="en-US" altLang="ja-JP" dirty="0"/>
              <a:t>!</a:t>
            </a:r>
            <a:r>
              <a:rPr kumimoji="1" lang="ja-JP" altLang="en-US" dirty="0"/>
              <a:t>の利用方法を説明させていただきます。</a:t>
            </a:r>
            <a:endParaRPr kumimoji="1" lang="en-US" altLang="ja-JP" dirty="0"/>
          </a:p>
          <a:p>
            <a:r>
              <a:rPr kumimoji="1" lang="ja-JP" altLang="en-US" dirty="0"/>
              <a:t>皆様、二人で</a:t>
            </a:r>
            <a:r>
              <a:rPr kumimoji="1" lang="en-US" altLang="ja-JP" dirty="0"/>
              <a:t>1</a:t>
            </a:r>
            <a:r>
              <a:rPr kumimoji="1" lang="ja-JP" altLang="en-US" dirty="0"/>
              <a:t>台という環境で恐縮ですが、</a:t>
            </a:r>
            <a:endParaRPr kumimoji="1" lang="en-US" altLang="ja-JP" dirty="0"/>
          </a:p>
          <a:p>
            <a:r>
              <a:rPr kumimoji="1" lang="ja-JP" altLang="en-US" dirty="0"/>
              <a:t>ここから、コンピュータを触りながら、確認していただけますでしょうか。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25</a:t>
            </a:fld>
            <a:endParaRPr kumimoji="1" lang="ja-JP" altLang="en-US"/>
          </a:p>
        </p:txBody>
      </p:sp>
    </p:spTree>
    <p:extLst>
      <p:ext uri="{BB962C8B-B14F-4D97-AF65-F5344CB8AC3E}">
        <p14:creationId xmlns:p14="http://schemas.microsoft.com/office/powerpoint/2010/main" val="3287721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26</a:t>
            </a:fld>
            <a:endParaRPr kumimoji="1" lang="ja-JP" altLang="en-US"/>
          </a:p>
        </p:txBody>
      </p:sp>
    </p:spTree>
    <p:extLst>
      <p:ext uri="{BB962C8B-B14F-4D97-AF65-F5344CB8AC3E}">
        <p14:creationId xmlns:p14="http://schemas.microsoft.com/office/powerpoint/2010/main" val="3666628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それでは、これから、</a:t>
            </a:r>
            <a:r>
              <a:rPr kumimoji="1" lang="en-US" altLang="ja-JP" dirty="0" err="1"/>
              <a:t>TsurumaiGO</a:t>
            </a:r>
            <a:r>
              <a:rPr kumimoji="1" lang="en-US" altLang="ja-JP" dirty="0"/>
              <a:t>!</a:t>
            </a:r>
            <a:r>
              <a:rPr kumimoji="1" lang="ja-JP" altLang="en-US" dirty="0"/>
              <a:t>の利用方法を説明させていただきます。</a:t>
            </a:r>
            <a:endParaRPr kumimoji="1" lang="en-US" altLang="ja-JP" dirty="0"/>
          </a:p>
          <a:p>
            <a:endParaRPr kumimoji="1" lang="en-US" altLang="ja-JP" dirty="0"/>
          </a:p>
          <a:p>
            <a:r>
              <a:rPr kumimoji="1" lang="ja-JP" altLang="en-US" dirty="0"/>
              <a:t>このページの手順はすでに行われているはずですが、</a:t>
            </a:r>
            <a:endParaRPr kumimoji="1" lang="en-US" altLang="ja-JP" dirty="0"/>
          </a:p>
          <a:p>
            <a:r>
              <a:rPr kumimoji="1" lang="ja-JP" altLang="en-US" dirty="0"/>
              <a:t>説明させていただきます。</a:t>
            </a:r>
            <a:endParaRPr kumimoji="1" lang="en-US" altLang="ja-JP" dirty="0"/>
          </a:p>
          <a:p>
            <a:endParaRPr kumimoji="1" lang="en-US" altLang="ja-JP" dirty="0"/>
          </a:p>
          <a:p>
            <a:r>
              <a:rPr kumimoji="1" lang="ja-JP" altLang="en-US" dirty="0"/>
              <a:t>まず、</a:t>
            </a:r>
            <a:r>
              <a:rPr kumimoji="1" lang="en-US" altLang="ja-JP" dirty="0"/>
              <a:t>Google Chrome</a:t>
            </a:r>
            <a:r>
              <a:rPr kumimoji="1" lang="ja-JP" altLang="en-US" dirty="0"/>
              <a:t>を起動します。</a:t>
            </a:r>
            <a:endParaRPr kumimoji="1" lang="en-US" altLang="ja-JP" dirty="0"/>
          </a:p>
          <a:p>
            <a:endParaRPr kumimoji="1" lang="en-US" altLang="ja-JP" dirty="0"/>
          </a:p>
          <a:p>
            <a:r>
              <a:rPr kumimoji="1" lang="ja-JP" altLang="en-US" dirty="0"/>
              <a:t>そして、右上のみつの点が縦に並んだアイコンをクリックして、</a:t>
            </a:r>
            <a:endParaRPr kumimoji="1" lang="en-US" altLang="ja-JP" dirty="0"/>
          </a:p>
          <a:p>
            <a:r>
              <a:rPr kumimoji="1" lang="ja-JP" altLang="en-US" dirty="0"/>
              <a:t>「シークレットウインドウを開く」を選択します。</a:t>
            </a:r>
            <a:endParaRPr kumimoji="1" lang="en-US" altLang="ja-JP" dirty="0"/>
          </a:p>
          <a:p>
            <a:r>
              <a:rPr kumimoji="1" lang="ja-JP" altLang="en-US" dirty="0"/>
              <a:t>これは、過去の履歴を利用せずにブラウザを利用するという設定です。</a:t>
            </a:r>
            <a:endParaRPr kumimoji="1" lang="en-US" altLang="ja-JP" dirty="0"/>
          </a:p>
          <a:p>
            <a:endParaRPr kumimoji="1" lang="en-US" altLang="ja-JP" dirty="0"/>
          </a:p>
          <a:p>
            <a:r>
              <a:rPr kumimoji="1" lang="ja-JP" altLang="en-US" dirty="0"/>
              <a:t>そして、開いた画面で、上のメニューバーにある</a:t>
            </a:r>
            <a:endParaRPr kumimoji="1" lang="en-US" altLang="ja-JP" dirty="0"/>
          </a:p>
          <a:p>
            <a:r>
              <a:rPr kumimoji="1" lang="en-US" altLang="ja-JP" dirty="0" err="1"/>
              <a:t>TsurumaiGO</a:t>
            </a:r>
            <a:r>
              <a:rPr kumimoji="1" lang="ja-JP" altLang="en-US" dirty="0"/>
              <a:t>というブックマークをクリックしてください。</a:t>
            </a:r>
            <a:endParaRPr kumimoji="1" lang="en-US" altLang="ja-JP" dirty="0"/>
          </a:p>
          <a:p>
            <a:endParaRPr kumimoji="1" lang="en-US" altLang="ja-JP" dirty="0"/>
          </a:p>
          <a:p>
            <a:r>
              <a:rPr kumimoji="1" lang="ja-JP" altLang="en-US" dirty="0"/>
              <a:t>これで、ゲームのサーバーにアクセスします。</a:t>
            </a:r>
            <a:endParaRPr kumimoji="1" lang="en-US" altLang="ja-JP" dirty="0"/>
          </a:p>
          <a:p>
            <a:endParaRPr kumimoji="1" lang="en-US" altLang="ja-JP" dirty="0"/>
          </a:p>
          <a:p>
            <a:r>
              <a:rPr kumimoji="1" lang="ja-JP" altLang="en-US" dirty="0"/>
              <a:t>実は、そのサーバーというのは、こちらに並んでいる</a:t>
            </a:r>
            <a:r>
              <a:rPr kumimoji="1" lang="en-US" altLang="ja-JP" dirty="0"/>
              <a:t>PC</a:t>
            </a:r>
            <a:r>
              <a:rPr kumimoji="1" lang="ja-JP" altLang="en-US" dirty="0"/>
              <a:t>群で、</a:t>
            </a:r>
            <a:endParaRPr kumimoji="1" lang="en-US" altLang="ja-JP" dirty="0"/>
          </a:p>
          <a:p>
            <a:r>
              <a:rPr kumimoji="1" lang="en-US" altLang="ja-JP" dirty="0"/>
              <a:t>Mac</a:t>
            </a:r>
            <a:r>
              <a:rPr kumimoji="1" lang="ja-JP" altLang="en-US" dirty="0"/>
              <a:t>でも</a:t>
            </a:r>
            <a:r>
              <a:rPr kumimoji="1" lang="en-US" altLang="ja-JP" dirty="0"/>
              <a:t>Windows</a:t>
            </a:r>
            <a:r>
              <a:rPr kumimoji="1" lang="ja-JP" altLang="en-US" dirty="0"/>
              <a:t>でも、実施できるとようになっています。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27</a:t>
            </a:fld>
            <a:endParaRPr kumimoji="1" lang="ja-JP" altLang="en-US"/>
          </a:p>
        </p:txBody>
      </p:sp>
    </p:spTree>
    <p:extLst>
      <p:ext uri="{BB962C8B-B14F-4D97-AF65-F5344CB8AC3E}">
        <p14:creationId xmlns:p14="http://schemas.microsoft.com/office/powerpoint/2010/main" val="3657290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この画面が開いていると思いますが、</a:t>
            </a:r>
            <a:endParaRPr kumimoji="1" lang="en-US" altLang="ja-JP" dirty="0"/>
          </a:p>
          <a:p>
            <a:r>
              <a:rPr kumimoji="1" lang="ja-JP" altLang="en-US" dirty="0"/>
              <a:t>「演習参加者はこちらから」をクリックしてください。</a:t>
            </a:r>
            <a:endParaRPr kumimoji="1" lang="en-US" altLang="ja-JP" dirty="0"/>
          </a:p>
          <a:p>
            <a:r>
              <a:rPr kumimoji="1" lang="ja-JP" altLang="en-US" dirty="0"/>
              <a:t>すると、このような画面がでるはずです。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28</a:t>
            </a:fld>
            <a:endParaRPr kumimoji="1" lang="ja-JP" altLang="en-US"/>
          </a:p>
        </p:txBody>
      </p:sp>
    </p:spTree>
    <p:extLst>
      <p:ext uri="{BB962C8B-B14F-4D97-AF65-F5344CB8AC3E}">
        <p14:creationId xmlns:p14="http://schemas.microsoft.com/office/powerpoint/2010/main" val="3289529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a:t>
            </a:r>
            <a:r>
              <a:rPr kumimoji="1" lang="en-US" altLang="ja-JP" dirty="0"/>
              <a:t>PC</a:t>
            </a:r>
            <a:r>
              <a:rPr kumimoji="1" lang="ja-JP" altLang="en-US" dirty="0"/>
              <a:t>にすでに役割をしめした紙が置いてあると思います。</a:t>
            </a:r>
            <a:endParaRPr kumimoji="1" lang="en-US" altLang="ja-JP" dirty="0"/>
          </a:p>
          <a:p>
            <a:endParaRPr kumimoji="1" lang="en-US" altLang="ja-JP" dirty="0"/>
          </a:p>
          <a:p>
            <a:r>
              <a:rPr kumimoji="1" lang="ja-JP" altLang="en-US" dirty="0"/>
              <a:t>製造課長、計装課長、</a:t>
            </a:r>
            <a:r>
              <a:rPr kumimoji="1" lang="en-US" altLang="ja-JP" dirty="0"/>
              <a:t>IT</a:t>
            </a:r>
            <a:r>
              <a:rPr kumimoji="1" lang="ja-JP" altLang="en-US" dirty="0"/>
              <a:t>課長、工場長を、画面のユーザー</a:t>
            </a:r>
            <a:r>
              <a:rPr kumimoji="1" lang="en-US" altLang="ja-JP" dirty="0"/>
              <a:t>ID</a:t>
            </a:r>
            <a:r>
              <a:rPr kumimoji="1" lang="ja-JP" altLang="en-US" dirty="0"/>
              <a:t>の横の三角をクリックして、選択してください。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29</a:t>
            </a:fld>
            <a:endParaRPr kumimoji="1" lang="ja-JP" altLang="en-US"/>
          </a:p>
        </p:txBody>
      </p:sp>
    </p:spTree>
    <p:extLst>
      <p:ext uri="{BB962C8B-B14F-4D97-AF65-F5344CB8AC3E}">
        <p14:creationId xmlns:p14="http://schemas.microsoft.com/office/powerpoint/2010/main" val="399838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まず、この協議会が対象としているサイバーテロリストの攻撃には、</a:t>
            </a:r>
            <a:endParaRPr kumimoji="1" lang="en-US" altLang="ja-JP" dirty="0"/>
          </a:p>
          <a:p>
            <a:r>
              <a:rPr kumimoji="1" lang="ja-JP" altLang="en-US" dirty="0"/>
              <a:t>想定外がつきもので、対応はイタチごっこになりがちです。</a:t>
            </a:r>
            <a:endParaRPr kumimoji="1" lang="en-US" altLang="ja-JP" dirty="0"/>
          </a:p>
          <a:p>
            <a:endParaRPr kumimoji="1" lang="en-US" altLang="ja-JP" dirty="0"/>
          </a:p>
          <a:p>
            <a:r>
              <a:rPr kumimoji="1" lang="ja-JP" altLang="en-US" dirty="0"/>
              <a:t>制御系は変更も頻繁には行えないですから、</a:t>
            </a:r>
            <a:endParaRPr kumimoji="1" lang="en-US" altLang="ja-JP" dirty="0"/>
          </a:p>
          <a:p>
            <a:r>
              <a:rPr kumimoji="1" lang="ja-JP" altLang="en-US" dirty="0"/>
              <a:t>イタチごっこにすら付き合えません。</a:t>
            </a:r>
            <a:endParaRPr kumimoji="1" lang="en-US" altLang="ja-JP" dirty="0"/>
          </a:p>
          <a:p>
            <a:endParaRPr kumimoji="1" lang="en-US" altLang="ja-JP" dirty="0"/>
          </a:p>
          <a:p>
            <a:r>
              <a:rPr kumimoji="1" lang="ja-JP" altLang="en-US" dirty="0"/>
              <a:t>しかし、安全を基準に、サイバー攻撃対策を考えれば、</a:t>
            </a:r>
            <a:endParaRPr kumimoji="1" lang="en-US" altLang="ja-JP" dirty="0"/>
          </a:p>
          <a:p>
            <a:r>
              <a:rPr kumimoji="1" lang="ja-JP" altLang="en-US" dirty="0"/>
              <a:t>サイバー攻撃は、コントローラにとって、</a:t>
            </a:r>
            <a:endParaRPr kumimoji="1" lang="en-US" altLang="ja-JP" dirty="0"/>
          </a:p>
          <a:p>
            <a:r>
              <a:rPr kumimoji="1" lang="ja-JP" altLang="en-US" dirty="0"/>
              <a:t>「悪意の誤操作、悪意の誤動作」でしかないのです。</a:t>
            </a:r>
            <a:endParaRPr kumimoji="1" lang="en-US" altLang="ja-JP" dirty="0"/>
          </a:p>
          <a:p>
            <a:endParaRPr kumimoji="1" lang="en-US" altLang="ja-JP" dirty="0"/>
          </a:p>
          <a:p>
            <a:r>
              <a:rPr kumimoji="1" lang="ja-JP" altLang="en-US" dirty="0"/>
              <a:t>サイバー攻撃は、所詮、情報系しか操作できないので、</a:t>
            </a:r>
            <a:endParaRPr kumimoji="1" lang="en-US" altLang="ja-JP" dirty="0"/>
          </a:p>
          <a:p>
            <a:r>
              <a:rPr kumimoji="1" lang="ja-JP" altLang="en-US" dirty="0"/>
              <a:t>ものの変化は、コントローラかセンサーを通じてしか発生させられません。</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1C1AFCB-B7BE-469B-9F31-BD75B319D37B}" type="slidenum">
              <a:rPr kumimoji="1" lang="ja-JP" altLang="en-US" smtClean="0"/>
              <a:t>3</a:t>
            </a:fld>
            <a:endParaRPr kumimoji="1" lang="ja-JP" altLang="en-US"/>
          </a:p>
        </p:txBody>
      </p:sp>
    </p:spTree>
    <p:extLst>
      <p:ext uri="{BB962C8B-B14F-4D97-AF65-F5344CB8AC3E}">
        <p14:creationId xmlns:p14="http://schemas.microsoft.com/office/powerpoint/2010/main" val="918967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ログインしますと、このように、ユーザー</a:t>
            </a:r>
            <a:r>
              <a:rPr kumimoji="1" lang="en-US" altLang="ja-JP" dirty="0"/>
              <a:t>ID</a:t>
            </a:r>
            <a:r>
              <a:rPr kumimoji="1" lang="ja-JP" altLang="en-US" dirty="0"/>
              <a:t>の左に、役割名が表示されるはずです。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30</a:t>
            </a:fld>
            <a:endParaRPr kumimoji="1" lang="ja-JP" altLang="en-US"/>
          </a:p>
        </p:txBody>
      </p:sp>
    </p:spTree>
    <p:extLst>
      <p:ext uri="{BB962C8B-B14F-4D97-AF65-F5344CB8AC3E}">
        <p14:creationId xmlns:p14="http://schemas.microsoft.com/office/powerpoint/2010/main" val="3088554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31</a:t>
            </a:fld>
            <a:endParaRPr kumimoji="1" lang="ja-JP" altLang="en-US"/>
          </a:p>
        </p:txBody>
      </p:sp>
    </p:spTree>
    <p:extLst>
      <p:ext uri="{BB962C8B-B14F-4D97-AF65-F5344CB8AC3E}">
        <p14:creationId xmlns:p14="http://schemas.microsoft.com/office/powerpoint/2010/main" val="237921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つぎにこのコンソールできることを説明させていただきます。</a:t>
            </a:r>
            <a:endParaRPr kumimoji="1" lang="en-US" altLang="ja-JP" dirty="0"/>
          </a:p>
          <a:p>
            <a:endParaRPr kumimoji="1" lang="en-US" altLang="ja-JP" dirty="0"/>
          </a:p>
          <a:p>
            <a:r>
              <a:rPr kumimoji="1" lang="ja-JP" altLang="en-US" dirty="0"/>
              <a:t>関係者とのコミュニューケーションがメインですが、</a:t>
            </a:r>
            <a:endParaRPr kumimoji="1" lang="en-US" altLang="ja-JP" dirty="0"/>
          </a:p>
          <a:p>
            <a:r>
              <a:rPr kumimoji="1" lang="ja-JP" altLang="en-US" dirty="0"/>
              <a:t>コミュニケーションには、ここに挙げる</a:t>
            </a:r>
            <a:r>
              <a:rPr kumimoji="1" lang="en-US" altLang="ja-JP" dirty="0"/>
              <a:t>3</a:t>
            </a:r>
            <a:r>
              <a:rPr kumimoji="1" lang="ja-JP" altLang="en-US" dirty="0"/>
              <a:t>種類があります。</a:t>
            </a:r>
            <a:endParaRPr kumimoji="1" lang="en-US" altLang="ja-JP" dirty="0"/>
          </a:p>
          <a:p>
            <a:endParaRPr kumimoji="1" lang="en-US" altLang="ja-JP" dirty="0"/>
          </a:p>
          <a:p>
            <a:r>
              <a:rPr kumimoji="1" lang="ja-JP" altLang="en-US" dirty="0"/>
              <a:t>指示と報告・連絡は、あらかじめ用意されたアクションを選択するもので、</a:t>
            </a:r>
            <a:endParaRPr kumimoji="1" lang="en-US" altLang="ja-JP" dirty="0"/>
          </a:p>
          <a:p>
            <a:r>
              <a:rPr kumimoji="1" lang="ja-JP" altLang="en-US" dirty="0"/>
              <a:t>その選択のタイミングよってゲームのストーリ展開に影響します。</a:t>
            </a:r>
            <a:endParaRPr kumimoji="1" lang="en-US" altLang="ja-JP" dirty="0"/>
          </a:p>
          <a:p>
            <a:endParaRPr kumimoji="1" lang="en-US" altLang="ja-JP" dirty="0"/>
          </a:p>
          <a:p>
            <a:r>
              <a:rPr kumimoji="1" lang="ja-JP" altLang="en-US" dirty="0"/>
              <a:t>相談は、参加者同士で、情報交換することで、</a:t>
            </a:r>
            <a:endParaRPr kumimoji="1" lang="en-US" altLang="ja-JP" dirty="0"/>
          </a:p>
          <a:p>
            <a:r>
              <a:rPr kumimoji="1" lang="ja-JP" altLang="en-US" dirty="0"/>
              <a:t>参加者の行動には有効ですが、</a:t>
            </a:r>
            <a:endParaRPr kumimoji="1" lang="en-US" altLang="ja-JP" dirty="0"/>
          </a:p>
          <a:p>
            <a:r>
              <a:rPr kumimoji="1" lang="ja-JP" altLang="en-US" dirty="0"/>
              <a:t>サーバーからの自動応答には影響しません。</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E9AC776-E4A9-47DC-B286-3534BF288198}" type="slidenum">
              <a:rPr kumimoji="1" lang="ja-JP" altLang="en-US" smtClean="0"/>
              <a:t>32</a:t>
            </a:fld>
            <a:endParaRPr kumimoji="1" lang="ja-JP" altLang="en-US"/>
          </a:p>
        </p:txBody>
      </p:sp>
    </p:spTree>
    <p:extLst>
      <p:ext uri="{BB962C8B-B14F-4D97-AF65-F5344CB8AC3E}">
        <p14:creationId xmlns:p14="http://schemas.microsoft.com/office/powerpoint/2010/main" val="2413486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33</a:t>
            </a:fld>
            <a:endParaRPr kumimoji="1" lang="ja-JP" altLang="en-US"/>
          </a:p>
        </p:txBody>
      </p:sp>
    </p:spTree>
    <p:extLst>
      <p:ext uri="{BB962C8B-B14F-4D97-AF65-F5344CB8AC3E}">
        <p14:creationId xmlns:p14="http://schemas.microsoft.com/office/powerpoint/2010/main" val="1738539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34</a:t>
            </a:fld>
            <a:endParaRPr kumimoji="1" lang="ja-JP" altLang="en-US"/>
          </a:p>
        </p:txBody>
      </p:sp>
    </p:spTree>
    <p:extLst>
      <p:ext uri="{BB962C8B-B14F-4D97-AF65-F5344CB8AC3E}">
        <p14:creationId xmlns:p14="http://schemas.microsoft.com/office/powerpoint/2010/main" val="2722345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35</a:t>
            </a:fld>
            <a:endParaRPr kumimoji="1" lang="ja-JP" altLang="en-US"/>
          </a:p>
        </p:txBody>
      </p:sp>
    </p:spTree>
    <p:extLst>
      <p:ext uri="{BB962C8B-B14F-4D97-AF65-F5344CB8AC3E}">
        <p14:creationId xmlns:p14="http://schemas.microsoft.com/office/powerpoint/2010/main" val="3642598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36</a:t>
            </a:fld>
            <a:endParaRPr kumimoji="1" lang="ja-JP" altLang="en-US"/>
          </a:p>
        </p:txBody>
      </p:sp>
    </p:spTree>
    <p:extLst>
      <p:ext uri="{BB962C8B-B14F-4D97-AF65-F5344CB8AC3E}">
        <p14:creationId xmlns:p14="http://schemas.microsoft.com/office/powerpoint/2010/main" val="1845527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情報を受けたり、送ったりするのが、この画面ですが、</a:t>
            </a:r>
            <a:br>
              <a:rPr kumimoji="1" lang="en-US" altLang="ja-JP" dirty="0"/>
            </a:br>
            <a:r>
              <a:rPr kumimoji="1" lang="ja-JP" altLang="en-US" dirty="0"/>
              <a:t>左端欄が、受信か送信かを示す個所になります。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37</a:t>
            </a:fld>
            <a:endParaRPr kumimoji="1" lang="ja-JP" altLang="en-US"/>
          </a:p>
        </p:txBody>
      </p:sp>
    </p:spTree>
    <p:extLst>
      <p:ext uri="{BB962C8B-B14F-4D97-AF65-F5344CB8AC3E}">
        <p14:creationId xmlns:p14="http://schemas.microsoft.com/office/powerpoint/2010/main" val="1132526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そして、各情報の時刻、</a:t>
            </a:r>
            <a:r>
              <a:rPr kumimoji="1" lang="en-US" altLang="ja-JP" dirty="0" err="1"/>
              <a:t>From.To</a:t>
            </a:r>
            <a:r>
              <a:rPr kumimoji="1" lang="ja-JP" altLang="en-US" dirty="0"/>
              <a:t>の情報はここに現れます。</a:t>
            </a:r>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38</a:t>
            </a:fld>
            <a:endParaRPr kumimoji="1" lang="ja-JP" altLang="en-US"/>
          </a:p>
        </p:txBody>
      </p:sp>
    </p:spTree>
    <p:extLst>
      <p:ext uri="{BB962C8B-B14F-4D97-AF65-F5344CB8AC3E}">
        <p14:creationId xmlns:p14="http://schemas.microsoft.com/office/powerpoint/2010/main" val="3194787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そして、どんなアクションかが、この欄で、右に、具体的なメッセージが表示されます。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39</a:t>
            </a:fld>
            <a:endParaRPr kumimoji="1" lang="ja-JP" altLang="en-US"/>
          </a:p>
        </p:txBody>
      </p:sp>
    </p:spTree>
    <p:extLst>
      <p:ext uri="{BB962C8B-B14F-4D97-AF65-F5344CB8AC3E}">
        <p14:creationId xmlns:p14="http://schemas.microsoft.com/office/powerpoint/2010/main" val="392968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コントローラの誤操作、誤動作は、安全解析で検討しているので、</a:t>
            </a:r>
            <a:endParaRPr kumimoji="1" lang="en-US" altLang="ja-JP" dirty="0"/>
          </a:p>
          <a:p>
            <a:r>
              <a:rPr kumimoji="1" lang="ja-JP" altLang="en-US" dirty="0"/>
              <a:t>サイバー攻撃の手口に関わらず、起こりうる事故は、</a:t>
            </a:r>
            <a:endParaRPr kumimoji="1" lang="en-US" altLang="ja-JP" dirty="0"/>
          </a:p>
          <a:p>
            <a:r>
              <a:rPr kumimoji="1" lang="ja-JP" altLang="en-US" dirty="0"/>
              <a:t>安全解析で洗い出されているはずです。</a:t>
            </a:r>
            <a:endParaRPr kumimoji="1" lang="en-US" altLang="ja-JP" dirty="0"/>
          </a:p>
          <a:p>
            <a:endParaRPr kumimoji="1" lang="en-US" altLang="ja-JP" dirty="0"/>
          </a:p>
          <a:p>
            <a:r>
              <a:rPr kumimoji="1" lang="ja-JP" altLang="en-US" dirty="0"/>
              <a:t>重要インフラでは特にコントローラの故障ぐらいで事故にならないように</a:t>
            </a:r>
            <a:endParaRPr kumimoji="1" lang="en-US" altLang="ja-JP" dirty="0"/>
          </a:p>
          <a:p>
            <a:r>
              <a:rPr kumimoji="1" lang="ja-JP" altLang="en-US" dirty="0"/>
              <a:t>多重に防護策がとられているはずです。</a:t>
            </a:r>
            <a:endParaRPr kumimoji="1" lang="en-US" altLang="ja-JP" dirty="0"/>
          </a:p>
          <a:p>
            <a:endParaRPr kumimoji="1" lang="en-US" altLang="ja-JP" dirty="0"/>
          </a:p>
          <a:p>
            <a:r>
              <a:rPr kumimoji="1" lang="ja-JP" altLang="en-US" dirty="0"/>
              <a:t>３．１１の時の化学プラントでは、停止シーケンスではなく、</a:t>
            </a:r>
            <a:endParaRPr kumimoji="1" lang="en-US" altLang="ja-JP" dirty="0"/>
          </a:p>
          <a:p>
            <a:r>
              <a:rPr kumimoji="1" lang="ja-JP" altLang="en-US" dirty="0"/>
              <a:t>わざと全停電をさせて停止させたプラントもあります。</a:t>
            </a:r>
            <a:endParaRPr kumimoji="1" lang="en-US" altLang="ja-JP" dirty="0"/>
          </a:p>
          <a:p>
            <a:r>
              <a:rPr kumimoji="1" lang="ja-JP" altLang="en-US" dirty="0"/>
              <a:t>熱源や原料は、ばねで弁を閉じ、冷却水は全開にしました。</a:t>
            </a:r>
            <a:endParaRPr kumimoji="1" lang="en-US" altLang="ja-JP" dirty="0"/>
          </a:p>
          <a:p>
            <a:r>
              <a:rPr kumimoji="1" lang="ja-JP" altLang="en-US" dirty="0"/>
              <a:t>停電したプラントをサイバーすることはできません。</a:t>
            </a:r>
            <a:endParaRPr kumimoji="1" lang="en-US" altLang="ja-JP" dirty="0"/>
          </a:p>
          <a:p>
            <a:endParaRPr kumimoji="1" lang="en-US" altLang="ja-JP" dirty="0"/>
          </a:p>
          <a:p>
            <a:r>
              <a:rPr kumimoji="1" lang="ja-JP" altLang="en-US" dirty="0"/>
              <a:t>どんなサイバー攻撃があるかもわからないから、爆発してしまうかもしれないと不安に感じるより、</a:t>
            </a:r>
            <a:endParaRPr kumimoji="1" lang="en-US" altLang="ja-JP" dirty="0"/>
          </a:p>
          <a:p>
            <a:r>
              <a:rPr kumimoji="1" lang="ja-JP" altLang="en-US" dirty="0"/>
              <a:t>守るべきものから、安全を確保する対策を検討すれば、</a:t>
            </a:r>
            <a:endParaRPr kumimoji="1" lang="en-US" altLang="ja-JP" dirty="0"/>
          </a:p>
          <a:p>
            <a:r>
              <a:rPr kumimoji="1" lang="ja-JP" altLang="en-US" dirty="0"/>
              <a:t>予想外の手口の攻撃も防げるに違いありません。</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1C1AFCB-B7BE-469B-9F31-BD75B319D37B}" type="slidenum">
              <a:rPr kumimoji="1" lang="ja-JP" altLang="en-US" smtClean="0"/>
              <a:t>4</a:t>
            </a:fld>
            <a:endParaRPr kumimoji="1" lang="ja-JP" altLang="en-US"/>
          </a:p>
        </p:txBody>
      </p:sp>
    </p:spTree>
    <p:extLst>
      <p:ext uri="{BB962C8B-B14F-4D97-AF65-F5344CB8AC3E}">
        <p14:creationId xmlns:p14="http://schemas.microsoft.com/office/powerpoint/2010/main" val="685113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40</a:t>
            </a:fld>
            <a:endParaRPr kumimoji="1" lang="ja-JP" altLang="en-US"/>
          </a:p>
        </p:txBody>
      </p:sp>
    </p:spTree>
    <p:extLst>
      <p:ext uri="{BB962C8B-B14F-4D97-AF65-F5344CB8AC3E}">
        <p14:creationId xmlns:p14="http://schemas.microsoft.com/office/powerpoint/2010/main" val="3781020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41</a:t>
            </a:fld>
            <a:endParaRPr kumimoji="1" lang="ja-JP" altLang="en-US"/>
          </a:p>
        </p:txBody>
      </p:sp>
    </p:spTree>
    <p:extLst>
      <p:ext uri="{BB962C8B-B14F-4D97-AF65-F5344CB8AC3E}">
        <p14:creationId xmlns:p14="http://schemas.microsoft.com/office/powerpoint/2010/main" val="1513991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任意のイベントの上で、ダブルクリックすると、このようなボックスが開き、</a:t>
            </a:r>
            <a:endParaRPr kumimoji="1" lang="en-US" altLang="ja-JP" dirty="0"/>
          </a:p>
          <a:p>
            <a:r>
              <a:rPr kumimoji="1" lang="ja-JP" altLang="en-US" dirty="0"/>
              <a:t>イベントの詳細をみることができます。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42</a:t>
            </a:fld>
            <a:endParaRPr kumimoji="1" lang="ja-JP" altLang="en-US"/>
          </a:p>
        </p:txBody>
      </p:sp>
    </p:spTree>
    <p:extLst>
      <p:ext uri="{BB962C8B-B14F-4D97-AF65-F5344CB8AC3E}">
        <p14:creationId xmlns:p14="http://schemas.microsoft.com/office/powerpoint/2010/main" val="2021826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イベントは、右クリックして表示を選択することでも、見ることができます。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43</a:t>
            </a:fld>
            <a:endParaRPr kumimoji="1" lang="ja-JP" altLang="en-US"/>
          </a:p>
        </p:txBody>
      </p:sp>
    </p:spTree>
    <p:extLst>
      <p:ext uri="{BB962C8B-B14F-4D97-AF65-F5344CB8AC3E}">
        <p14:creationId xmlns:p14="http://schemas.microsoft.com/office/powerpoint/2010/main" val="832980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44</a:t>
            </a:fld>
            <a:endParaRPr kumimoji="1" lang="ja-JP" altLang="en-US"/>
          </a:p>
        </p:txBody>
      </p:sp>
    </p:spTree>
    <p:extLst>
      <p:ext uri="{BB962C8B-B14F-4D97-AF65-F5344CB8AC3E}">
        <p14:creationId xmlns:p14="http://schemas.microsoft.com/office/powerpoint/2010/main" val="3661869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新規アクションは、基本的には、この個所をクリックして選択します。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45</a:t>
            </a:fld>
            <a:endParaRPr kumimoji="1" lang="ja-JP" altLang="en-US"/>
          </a:p>
        </p:txBody>
      </p:sp>
    </p:spTree>
    <p:extLst>
      <p:ext uri="{BB962C8B-B14F-4D97-AF65-F5344CB8AC3E}">
        <p14:creationId xmlns:p14="http://schemas.microsoft.com/office/powerpoint/2010/main" val="1806665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46</a:t>
            </a:fld>
            <a:endParaRPr kumimoji="1" lang="ja-JP" altLang="en-US"/>
          </a:p>
        </p:txBody>
      </p:sp>
    </p:spTree>
    <p:extLst>
      <p:ext uri="{BB962C8B-B14F-4D97-AF65-F5344CB8AC3E}">
        <p14:creationId xmlns:p14="http://schemas.microsoft.com/office/powerpoint/2010/main" val="1766191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新規アクションは、この画面で、これらの項を選んでいきます。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47</a:t>
            </a:fld>
            <a:endParaRPr kumimoji="1" lang="ja-JP" altLang="en-US"/>
          </a:p>
        </p:txBody>
      </p:sp>
    </p:spTree>
    <p:extLst>
      <p:ext uri="{BB962C8B-B14F-4D97-AF65-F5344CB8AC3E}">
        <p14:creationId xmlns:p14="http://schemas.microsoft.com/office/powerpoint/2010/main" val="3086681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アクションの項では、ここに示すように選択リストが現れます。</a:t>
            </a:r>
            <a:endParaRPr kumimoji="1" lang="en-US" altLang="ja-JP" dirty="0"/>
          </a:p>
          <a:p>
            <a:r>
              <a:rPr kumimoji="1" lang="ja-JP" altLang="en-US" dirty="0"/>
              <a:t>このリストは、ゲームの進行と共に変化します。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48</a:t>
            </a:fld>
            <a:endParaRPr kumimoji="1" lang="ja-JP" altLang="en-US"/>
          </a:p>
        </p:txBody>
      </p:sp>
    </p:spTree>
    <p:extLst>
      <p:ext uri="{BB962C8B-B14F-4D97-AF65-F5344CB8AC3E}">
        <p14:creationId xmlns:p14="http://schemas.microsoft.com/office/powerpoint/2010/main" val="3353005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49</a:t>
            </a:fld>
            <a:endParaRPr kumimoji="1" lang="ja-JP" altLang="en-US"/>
          </a:p>
        </p:txBody>
      </p:sp>
    </p:spTree>
    <p:extLst>
      <p:ext uri="{BB962C8B-B14F-4D97-AF65-F5344CB8AC3E}">
        <p14:creationId xmlns:p14="http://schemas.microsoft.com/office/powerpoint/2010/main" val="98217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サイバー攻撃が利用するセキュリティホールのほとんどがプログラムです。</a:t>
            </a:r>
            <a:endParaRPr kumimoji="1" lang="en-US" altLang="ja-JP" dirty="0"/>
          </a:p>
          <a:p>
            <a:r>
              <a:rPr kumimoji="1" lang="ja-JP" altLang="en-US" dirty="0"/>
              <a:t>現在、操業現場には、さまざまな形でプログラムが散在していて</a:t>
            </a:r>
            <a:endParaRPr kumimoji="1" lang="en-US" altLang="ja-JP" dirty="0"/>
          </a:p>
          <a:p>
            <a:r>
              <a:rPr kumimoji="1" lang="ja-JP" altLang="en-US" dirty="0"/>
              <a:t>それらが、セキュリティホールになる可能性があります。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50DBFB54-3422-4663-9E38-968EC9C541BB}" type="slidenum">
              <a:rPr kumimoji="1" lang="ja-JP" altLang="en-US" smtClean="0"/>
              <a:t>5</a:t>
            </a:fld>
            <a:endParaRPr kumimoji="1" lang="ja-JP" altLang="en-US"/>
          </a:p>
        </p:txBody>
      </p:sp>
    </p:spTree>
    <p:extLst>
      <p:ext uri="{BB962C8B-B14F-4D97-AF65-F5344CB8AC3E}">
        <p14:creationId xmlns:p14="http://schemas.microsoft.com/office/powerpoint/2010/main" val="2636305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50</a:t>
            </a:fld>
            <a:endParaRPr kumimoji="1" lang="ja-JP" altLang="en-US"/>
          </a:p>
        </p:txBody>
      </p:sp>
    </p:spTree>
    <p:extLst>
      <p:ext uri="{BB962C8B-B14F-4D97-AF65-F5344CB8AC3E}">
        <p14:creationId xmlns:p14="http://schemas.microsoft.com/office/powerpoint/2010/main" val="643302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51</a:t>
            </a:fld>
            <a:endParaRPr kumimoji="1" lang="ja-JP" altLang="en-US"/>
          </a:p>
        </p:txBody>
      </p:sp>
    </p:spTree>
    <p:extLst>
      <p:ext uri="{BB962C8B-B14F-4D97-AF65-F5344CB8AC3E}">
        <p14:creationId xmlns:p14="http://schemas.microsoft.com/office/powerpoint/2010/main" val="28295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52</a:t>
            </a:fld>
            <a:endParaRPr kumimoji="1" lang="ja-JP" altLang="en-US"/>
          </a:p>
        </p:txBody>
      </p:sp>
    </p:spTree>
    <p:extLst>
      <p:ext uri="{BB962C8B-B14F-4D97-AF65-F5344CB8AC3E}">
        <p14:creationId xmlns:p14="http://schemas.microsoft.com/office/powerpoint/2010/main" val="4055273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インシデント情報の選択は、</a:t>
            </a:r>
            <a:endParaRPr kumimoji="1" lang="en-US" altLang="ja-JP" dirty="0"/>
          </a:p>
          <a:p>
            <a:r>
              <a:rPr kumimoji="1" lang="ja-JP" altLang="en-US" dirty="0"/>
              <a:t>アクションとして、報告・連絡を選択した場合にのみ利用します。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53</a:t>
            </a:fld>
            <a:endParaRPr kumimoji="1" lang="ja-JP" altLang="en-US"/>
          </a:p>
        </p:txBody>
      </p:sp>
    </p:spTree>
    <p:extLst>
      <p:ext uri="{BB962C8B-B14F-4D97-AF65-F5344CB8AC3E}">
        <p14:creationId xmlns:p14="http://schemas.microsoft.com/office/powerpoint/2010/main" val="3719155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54</a:t>
            </a:fld>
            <a:endParaRPr kumimoji="1" lang="ja-JP" altLang="en-US"/>
          </a:p>
        </p:txBody>
      </p:sp>
    </p:spTree>
    <p:extLst>
      <p:ext uri="{BB962C8B-B14F-4D97-AF65-F5344CB8AC3E}">
        <p14:creationId xmlns:p14="http://schemas.microsoft.com/office/powerpoint/2010/main" val="2229730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アクションとして「相談」を選択した場合には、ここに必ず入力してください。</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55</a:t>
            </a:fld>
            <a:endParaRPr kumimoji="1" lang="ja-JP" altLang="en-US"/>
          </a:p>
        </p:txBody>
      </p:sp>
    </p:spTree>
    <p:extLst>
      <p:ext uri="{BB962C8B-B14F-4D97-AF65-F5344CB8AC3E}">
        <p14:creationId xmlns:p14="http://schemas.microsoft.com/office/powerpoint/2010/main" val="63504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返信したいイベントをクリックすると、濃いピンクに変わります。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56</a:t>
            </a:fld>
            <a:endParaRPr kumimoji="1" lang="ja-JP" altLang="en-US"/>
          </a:p>
        </p:txBody>
      </p:sp>
    </p:spTree>
    <p:extLst>
      <p:ext uri="{BB962C8B-B14F-4D97-AF65-F5344CB8AC3E}">
        <p14:creationId xmlns:p14="http://schemas.microsoft.com/office/powerpoint/2010/main" val="1662459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その上で、返信回答をクリックしていただくと、返信用のボックスが現れます。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57</a:t>
            </a:fld>
            <a:endParaRPr kumimoji="1" lang="ja-JP" altLang="en-US"/>
          </a:p>
        </p:txBody>
      </p:sp>
    </p:spTree>
    <p:extLst>
      <p:ext uri="{BB962C8B-B14F-4D97-AF65-F5344CB8AC3E}">
        <p14:creationId xmlns:p14="http://schemas.microsoft.com/office/powerpoint/2010/main" val="3503943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そして、メールの要領で入力して、実行してください。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58</a:t>
            </a:fld>
            <a:endParaRPr kumimoji="1" lang="ja-JP" altLang="en-US"/>
          </a:p>
        </p:txBody>
      </p:sp>
    </p:spTree>
    <p:extLst>
      <p:ext uri="{BB962C8B-B14F-4D97-AF65-F5344CB8AC3E}">
        <p14:creationId xmlns:p14="http://schemas.microsoft.com/office/powerpoint/2010/main" val="1111746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59</a:t>
            </a:fld>
            <a:endParaRPr kumimoji="1" lang="ja-JP" altLang="en-US"/>
          </a:p>
        </p:txBody>
      </p:sp>
    </p:spTree>
    <p:extLst>
      <p:ext uri="{BB962C8B-B14F-4D97-AF65-F5344CB8AC3E}">
        <p14:creationId xmlns:p14="http://schemas.microsoft.com/office/powerpoint/2010/main" val="416435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プログラムはどんなにセキュアに開発したとしても、脆弱性が発生してしまうと考えるべきです。</a:t>
            </a:r>
            <a:endParaRPr kumimoji="1" lang="en-US" altLang="ja-JP" dirty="0"/>
          </a:p>
          <a:p>
            <a:r>
              <a:rPr kumimoji="1" lang="ja-JP" altLang="en-US" dirty="0"/>
              <a:t>このシートは、</a:t>
            </a:r>
            <a:r>
              <a:rPr kumimoji="1" lang="en-US" altLang="ja-JP" dirty="0"/>
              <a:t>2008</a:t>
            </a:r>
            <a:r>
              <a:rPr kumimoji="1" lang="ja-JP" altLang="en-US" dirty="0"/>
              <a:t>年に、すごくセキュリティに意識の高いチームが開発したシステムに</a:t>
            </a:r>
            <a:endParaRPr kumimoji="1" lang="en-US" altLang="ja-JP" dirty="0"/>
          </a:p>
          <a:p>
            <a:r>
              <a:rPr kumimoji="1" lang="ja-JP" altLang="en-US" dirty="0"/>
              <a:t>どれだけ脆弱性が現れたかというグラフです。</a:t>
            </a:r>
            <a:endParaRPr kumimoji="1" lang="en-US" altLang="ja-JP" dirty="0"/>
          </a:p>
          <a:p>
            <a:r>
              <a:rPr kumimoji="1" lang="ja-JP" altLang="en-US" dirty="0"/>
              <a:t>脆弱性はパッチができてから公開されるので、</a:t>
            </a:r>
            <a:endParaRPr kumimoji="1" lang="en-US" altLang="ja-JP" dirty="0"/>
          </a:p>
          <a:p>
            <a:r>
              <a:rPr kumimoji="1" lang="ja-JP" altLang="en-US" dirty="0"/>
              <a:t>このシステムは、これだけパッチをあてられたということなのですが、</a:t>
            </a:r>
            <a:endParaRPr kumimoji="1" lang="en-US" altLang="ja-JP" dirty="0"/>
          </a:p>
          <a:p>
            <a:r>
              <a:rPr kumimoji="1" lang="en-US" altLang="ja-JP" dirty="0"/>
              <a:t>5</a:t>
            </a:r>
            <a:r>
              <a:rPr kumimoji="1" lang="ja-JP" altLang="en-US" dirty="0"/>
              <a:t>日に</a:t>
            </a:r>
            <a:r>
              <a:rPr kumimoji="1" lang="en-US" altLang="ja-JP" dirty="0"/>
              <a:t>1</a:t>
            </a:r>
            <a:r>
              <a:rPr kumimoji="1" lang="ja-JP" altLang="en-US" dirty="0"/>
              <a:t>個のペースで脆弱性が発生しています。</a:t>
            </a:r>
            <a:endParaRPr kumimoji="1" lang="en-US" altLang="ja-JP" dirty="0"/>
          </a:p>
          <a:p>
            <a:r>
              <a:rPr kumimoji="1" lang="ja-JP" altLang="en-US" dirty="0"/>
              <a:t>意識高く開発したとしても</a:t>
            </a:r>
            <a:r>
              <a:rPr kumimoji="1" lang="ja-JP" altLang="en-US" dirty="0" err="1"/>
              <a:t>です</a:t>
            </a:r>
            <a:r>
              <a:rPr kumimoji="1" lang="ja-JP" altLang="en-US" dirty="0"/>
              <a:t>。</a:t>
            </a:r>
            <a:endParaRPr kumimoji="1" lang="en-US" altLang="ja-JP" dirty="0"/>
          </a:p>
          <a:p>
            <a:r>
              <a:rPr kumimoji="1" lang="ja-JP" altLang="en-US" dirty="0"/>
              <a:t>そして、この脆弱性の報告は急激に増え続けていますし、</a:t>
            </a:r>
            <a:endParaRPr kumimoji="1" lang="en-US" altLang="ja-JP" dirty="0"/>
          </a:p>
          <a:p>
            <a:r>
              <a:rPr kumimoji="1" lang="ja-JP" altLang="en-US" dirty="0"/>
              <a:t>そんなに頻繁に対策もできないので、</a:t>
            </a:r>
            <a:endParaRPr kumimoji="1" lang="en-US" altLang="ja-JP" dirty="0"/>
          </a:p>
          <a:p>
            <a:r>
              <a:rPr kumimoji="1" lang="ja-JP" altLang="en-US" dirty="0"/>
              <a:t>セキュリティホールはつねに存在することを前提に、</a:t>
            </a:r>
            <a:endParaRPr kumimoji="1" lang="en-US" altLang="ja-JP" dirty="0"/>
          </a:p>
          <a:p>
            <a:r>
              <a:rPr kumimoji="1" lang="ja-JP" altLang="en-US" dirty="0"/>
              <a:t>セキュリティ対策を考えなければなりません。</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a:t>
            </a:fld>
            <a:endParaRPr kumimoji="1" lang="ja-JP" altLang="en-US"/>
          </a:p>
        </p:txBody>
      </p:sp>
    </p:spTree>
    <p:extLst>
      <p:ext uri="{BB962C8B-B14F-4D97-AF65-F5344CB8AC3E}">
        <p14:creationId xmlns:p14="http://schemas.microsoft.com/office/powerpoint/2010/main" val="1202218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ゲームを進める上で、重要な機能があります。</a:t>
            </a:r>
            <a:endParaRPr kumimoji="1" lang="en-US" altLang="ja-JP" dirty="0"/>
          </a:p>
          <a:p>
            <a:r>
              <a:rPr kumimoji="1" lang="ja-JP" altLang="en-US" dirty="0"/>
              <a:t>それは、表示の順番の入れ替えです。</a:t>
            </a:r>
            <a:endParaRPr kumimoji="1" lang="en-US" altLang="ja-JP" dirty="0"/>
          </a:p>
          <a:p>
            <a:endParaRPr kumimoji="1" lang="en-US" altLang="ja-JP" dirty="0"/>
          </a:p>
          <a:p>
            <a:r>
              <a:rPr kumimoji="1" lang="ja-JP" altLang="en-US" dirty="0"/>
              <a:t>ゲームが進むと、下に情報が加わるモードにしていると、</a:t>
            </a:r>
            <a:endParaRPr kumimoji="1" lang="en-US" altLang="ja-JP" dirty="0"/>
          </a:p>
          <a:p>
            <a:r>
              <a:rPr kumimoji="1" lang="ja-JP" altLang="en-US" dirty="0"/>
              <a:t>更新された情報が見えなくなるかもしれません。</a:t>
            </a:r>
            <a:endParaRPr kumimoji="1" lang="en-US" altLang="ja-JP" dirty="0"/>
          </a:p>
          <a:p>
            <a:endParaRPr kumimoji="1" lang="en-US" altLang="ja-JP" dirty="0"/>
          </a:p>
          <a:p>
            <a:r>
              <a:rPr kumimoji="1" lang="ja-JP" altLang="en-US" dirty="0"/>
              <a:t>ぜひ、新しい情報が上に追加されるモードにしてください。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60</a:t>
            </a:fld>
            <a:endParaRPr kumimoji="1" lang="ja-JP" altLang="en-US"/>
          </a:p>
        </p:txBody>
      </p:sp>
    </p:spTree>
    <p:extLst>
      <p:ext uri="{BB962C8B-B14F-4D97-AF65-F5344CB8AC3E}">
        <p14:creationId xmlns:p14="http://schemas.microsoft.com/office/powerpoint/2010/main" val="3945037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61</a:t>
            </a:fld>
            <a:endParaRPr kumimoji="1" lang="ja-JP" altLang="en-US"/>
          </a:p>
        </p:txBody>
      </p:sp>
    </p:spTree>
    <p:extLst>
      <p:ext uri="{BB962C8B-B14F-4D97-AF65-F5344CB8AC3E}">
        <p14:creationId xmlns:p14="http://schemas.microsoft.com/office/powerpoint/2010/main" val="2943302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62</a:t>
            </a:fld>
            <a:endParaRPr kumimoji="1" lang="ja-JP" altLang="en-US"/>
          </a:p>
        </p:txBody>
      </p:sp>
    </p:spTree>
    <p:extLst>
      <p:ext uri="{BB962C8B-B14F-4D97-AF65-F5344CB8AC3E}">
        <p14:creationId xmlns:p14="http://schemas.microsoft.com/office/powerpoint/2010/main" val="1975311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63</a:t>
            </a:fld>
            <a:endParaRPr kumimoji="1" lang="ja-JP" altLang="en-US"/>
          </a:p>
        </p:txBody>
      </p:sp>
    </p:spTree>
    <p:extLst>
      <p:ext uri="{BB962C8B-B14F-4D97-AF65-F5344CB8AC3E}">
        <p14:creationId xmlns:p14="http://schemas.microsoft.com/office/powerpoint/2010/main" val="1787137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64</a:t>
            </a:fld>
            <a:endParaRPr kumimoji="1" lang="ja-JP" altLang="en-US"/>
          </a:p>
        </p:txBody>
      </p:sp>
    </p:spTree>
    <p:extLst>
      <p:ext uri="{BB962C8B-B14F-4D97-AF65-F5344CB8AC3E}">
        <p14:creationId xmlns:p14="http://schemas.microsoft.com/office/powerpoint/2010/main" val="135314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イベントの一覧を更新したいときには、必ず、イベントトレイ上の「一覧更新」を選択してください。</a:t>
            </a:r>
            <a:endParaRPr kumimoji="1" lang="en-US" altLang="ja-JP" dirty="0"/>
          </a:p>
          <a:p>
            <a:endParaRPr kumimoji="1" lang="en-US" altLang="ja-JP" dirty="0"/>
          </a:p>
          <a:p>
            <a:r>
              <a:rPr kumimoji="1" lang="ja-JP" altLang="en-US" dirty="0"/>
              <a:t>ブラウザの更新ボタンを押してしまうと、ログインしなおす必要が生じてしまいます。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65</a:t>
            </a:fld>
            <a:endParaRPr kumimoji="1" lang="ja-JP" altLang="en-US"/>
          </a:p>
        </p:txBody>
      </p:sp>
    </p:spTree>
    <p:extLst>
      <p:ext uri="{BB962C8B-B14F-4D97-AF65-F5344CB8AC3E}">
        <p14:creationId xmlns:p14="http://schemas.microsoft.com/office/powerpoint/2010/main" val="3252003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66</a:t>
            </a:fld>
            <a:endParaRPr kumimoji="1" lang="ja-JP" altLang="en-US"/>
          </a:p>
        </p:txBody>
      </p:sp>
    </p:spTree>
    <p:extLst>
      <p:ext uri="{BB962C8B-B14F-4D97-AF65-F5344CB8AC3E}">
        <p14:creationId xmlns:p14="http://schemas.microsoft.com/office/powerpoint/2010/main" val="1617873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自動応答ユーザーに情報を送るときには、</a:t>
            </a:r>
            <a:endParaRPr kumimoji="1" lang="en-US" altLang="ja-JP" dirty="0"/>
          </a:p>
          <a:p>
            <a:r>
              <a:rPr kumimoji="1" lang="ja-JP" altLang="en-US" dirty="0"/>
              <a:t>必ず</a:t>
            </a:r>
            <a:r>
              <a:rPr kumimoji="1" lang="en-US" altLang="ja-JP" dirty="0"/>
              <a:t>To</a:t>
            </a:r>
            <a:r>
              <a:rPr kumimoji="1" lang="ja-JP" altLang="en-US" dirty="0" err="1"/>
              <a:t>の宛</a:t>
            </a:r>
            <a:r>
              <a:rPr kumimoji="1" lang="ja-JP" altLang="en-US" dirty="0"/>
              <a:t>先に指定してください。</a:t>
            </a:r>
            <a:endParaRPr kumimoji="1" lang="en-US" altLang="ja-JP" dirty="0"/>
          </a:p>
          <a:p>
            <a:r>
              <a:rPr kumimoji="1" lang="en-US" altLang="ja-JP" dirty="0"/>
              <a:t>CC</a:t>
            </a:r>
            <a:r>
              <a:rPr kumimoji="1" lang="ja-JP" altLang="en-US" dirty="0"/>
              <a:t>では、自動応答は行いません。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67</a:t>
            </a:fld>
            <a:endParaRPr kumimoji="1" lang="ja-JP" altLang="en-US"/>
          </a:p>
        </p:txBody>
      </p:sp>
    </p:spTree>
    <p:extLst>
      <p:ext uri="{BB962C8B-B14F-4D97-AF65-F5344CB8AC3E}">
        <p14:creationId xmlns:p14="http://schemas.microsoft.com/office/powerpoint/2010/main" val="35394317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10"/>
          </p:nvPr>
        </p:nvSpPr>
        <p:spPr/>
        <p:txBody>
          <a:bodyPr/>
          <a:lstStyle/>
          <a:p>
            <a:fld id="{4E9AC776-E4A9-47DC-B286-3534BF288198}" type="slidenum">
              <a:rPr kumimoji="1" lang="ja-JP" altLang="en-US" smtClean="0"/>
              <a:t>68</a:t>
            </a:fld>
            <a:endParaRPr kumimoji="1" lang="ja-JP" altLang="en-US"/>
          </a:p>
        </p:txBody>
      </p:sp>
    </p:spTree>
    <p:extLst>
      <p:ext uri="{BB962C8B-B14F-4D97-AF65-F5344CB8AC3E}">
        <p14:creationId xmlns:p14="http://schemas.microsoft.com/office/powerpoint/2010/main" val="4146202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69</a:t>
            </a:fld>
            <a:endParaRPr kumimoji="1" lang="ja-JP" altLang="en-US"/>
          </a:p>
        </p:txBody>
      </p:sp>
    </p:spTree>
    <p:extLst>
      <p:ext uri="{BB962C8B-B14F-4D97-AF65-F5344CB8AC3E}">
        <p14:creationId xmlns:p14="http://schemas.microsoft.com/office/powerpoint/2010/main" val="13228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特に、サイバーテロリストは、</a:t>
            </a:r>
            <a:endParaRPr kumimoji="1" lang="en-US" altLang="ja-JP" dirty="0"/>
          </a:p>
          <a:p>
            <a:r>
              <a:rPr kumimoji="1" lang="ja-JP" altLang="en-US" dirty="0"/>
              <a:t>被害を大きくするために、簡単には、物理的変化を起こしません。</a:t>
            </a:r>
            <a:endParaRPr kumimoji="1" lang="en-US" altLang="ja-JP" dirty="0"/>
          </a:p>
          <a:p>
            <a:r>
              <a:rPr kumimoji="1" lang="ja-JP" altLang="en-US" dirty="0"/>
              <a:t>侵入して、情報を搾取して、爆弾を設置するということを</a:t>
            </a:r>
            <a:endParaRPr kumimoji="1" lang="en-US" altLang="ja-JP" dirty="0"/>
          </a:p>
          <a:p>
            <a:r>
              <a:rPr kumimoji="1" lang="ja-JP" altLang="en-US" dirty="0"/>
              <a:t>繰り返し、多くの場所で同時に爆発させることで、</a:t>
            </a:r>
            <a:endParaRPr kumimoji="1" lang="en-US" altLang="ja-JP" dirty="0"/>
          </a:p>
          <a:p>
            <a:r>
              <a:rPr kumimoji="1" lang="ja-JP" altLang="en-US" dirty="0"/>
              <a:t>消防車も救急車も手が足りないという状態を発生させます。</a:t>
            </a:r>
            <a:endParaRPr kumimoji="1" lang="en-US" altLang="ja-JP" dirty="0"/>
          </a:p>
          <a:p>
            <a:endParaRPr kumimoji="1" lang="en-US" altLang="ja-JP" dirty="0"/>
          </a:p>
          <a:p>
            <a:r>
              <a:rPr kumimoji="1" lang="ja-JP" altLang="en-US" dirty="0"/>
              <a:t>ウクライナでは</a:t>
            </a:r>
            <a:r>
              <a:rPr kumimoji="1" lang="en-US" altLang="ja-JP" dirty="0"/>
              <a:t>30</a:t>
            </a:r>
            <a:r>
              <a:rPr kumimoji="1" lang="ja-JP" altLang="en-US" dirty="0"/>
              <a:t>か所の変電所とコールセンターを同時にやっつけました。</a:t>
            </a:r>
            <a:endParaRPr kumimoji="1" lang="en-US" altLang="ja-JP" dirty="0"/>
          </a:p>
          <a:p>
            <a:r>
              <a:rPr kumimoji="1" lang="ja-JP" altLang="en-US" dirty="0"/>
              <a:t>東京オリンピックでは、踏切も、信号も、自動改札も、同時にやっつけようとするかもしれません。</a:t>
            </a:r>
            <a:endParaRPr kumimoji="1" lang="en-US" altLang="ja-JP" dirty="0"/>
          </a:p>
          <a:p>
            <a:endParaRPr kumimoji="1" lang="en-US" altLang="ja-JP" dirty="0"/>
          </a:p>
          <a:p>
            <a:r>
              <a:rPr kumimoji="1" lang="ja-JP" altLang="en-US" dirty="0"/>
              <a:t>現在、情報システムと制御ネットワークは担当者が異なり、</a:t>
            </a:r>
            <a:endParaRPr kumimoji="1" lang="en-US" altLang="ja-JP" dirty="0"/>
          </a:p>
          <a:p>
            <a:r>
              <a:rPr kumimoji="1" lang="ja-JP" altLang="en-US" dirty="0"/>
              <a:t>情報システムの通信は監視していても、</a:t>
            </a:r>
            <a:endParaRPr kumimoji="1" lang="en-US" altLang="ja-JP" dirty="0"/>
          </a:p>
          <a:p>
            <a:r>
              <a:rPr kumimoji="1" lang="ja-JP" altLang="en-US" dirty="0"/>
              <a:t>制御システムの通信を監視している企業は少ないのが実態ではないでしょうか。</a:t>
            </a:r>
            <a:endParaRPr kumimoji="1" lang="en-US" altLang="ja-JP" dirty="0"/>
          </a:p>
          <a:p>
            <a:r>
              <a:rPr kumimoji="1" lang="ja-JP" altLang="en-US" dirty="0"/>
              <a:t>制御システムは、センサによる物理的な監視を行っていますが、</a:t>
            </a:r>
            <a:endParaRPr kumimoji="1" lang="en-US" altLang="ja-JP" dirty="0"/>
          </a:p>
          <a:p>
            <a:r>
              <a:rPr kumimoji="1" lang="ja-JP" altLang="en-US" dirty="0"/>
              <a:t>これでは、手遅れになってしまいます。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a:t>
            </a:fld>
            <a:endParaRPr kumimoji="1" lang="ja-JP" altLang="en-US"/>
          </a:p>
        </p:txBody>
      </p:sp>
    </p:spTree>
    <p:extLst>
      <p:ext uri="{BB962C8B-B14F-4D97-AF65-F5344CB8AC3E}">
        <p14:creationId xmlns:p14="http://schemas.microsoft.com/office/powerpoint/2010/main" val="17596158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70</a:t>
            </a:fld>
            <a:endParaRPr kumimoji="1" lang="ja-JP" altLang="en-US"/>
          </a:p>
        </p:txBody>
      </p:sp>
    </p:spTree>
    <p:extLst>
      <p:ext uri="{BB962C8B-B14F-4D97-AF65-F5344CB8AC3E}">
        <p14:creationId xmlns:p14="http://schemas.microsoft.com/office/powerpoint/2010/main" val="2883449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それでは、これから演習を始めます。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71</a:t>
            </a:fld>
            <a:endParaRPr kumimoji="1" lang="ja-JP" altLang="en-US"/>
          </a:p>
        </p:txBody>
      </p:sp>
    </p:spTree>
    <p:extLst>
      <p:ext uri="{BB962C8B-B14F-4D97-AF65-F5344CB8AC3E}">
        <p14:creationId xmlns:p14="http://schemas.microsoft.com/office/powerpoint/2010/main" val="33728570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今回、様々な業種が集まられている機会での演習なので、</a:t>
            </a:r>
            <a:endParaRPr kumimoji="1" lang="en-US" altLang="ja-JP" dirty="0"/>
          </a:p>
          <a:p>
            <a:r>
              <a:rPr kumimoji="1" lang="ja-JP" altLang="en-US" dirty="0"/>
              <a:t>自分ところとは話が違うと思われるとは思いますが、</a:t>
            </a:r>
            <a:endParaRPr kumimoji="1" lang="en-US" altLang="ja-JP" dirty="0"/>
          </a:p>
          <a:p>
            <a:r>
              <a:rPr kumimoji="1" lang="ja-JP" altLang="en-US" dirty="0"/>
              <a:t>この演習ゲームの機能を理解する機会と、ご理解ください。</a:t>
            </a:r>
            <a:endParaRPr kumimoji="1" lang="en-US" altLang="ja-JP" dirty="0"/>
          </a:p>
          <a:p>
            <a:endParaRPr kumimoji="1" lang="en-US" altLang="ja-JP" dirty="0"/>
          </a:p>
          <a:p>
            <a:r>
              <a:rPr kumimoji="1" lang="ja-JP" altLang="en-US" dirty="0"/>
              <a:t>ですから、演習の結果は気になさらないでください。</a:t>
            </a:r>
            <a:endParaRPr kumimoji="1" lang="en-US" altLang="ja-JP" dirty="0"/>
          </a:p>
          <a:p>
            <a:endParaRPr kumimoji="1" lang="en-US" altLang="ja-JP" dirty="0"/>
          </a:p>
          <a:p>
            <a:r>
              <a:rPr kumimoji="1" lang="ja-JP" altLang="en-US" dirty="0"/>
              <a:t>まず、対象とします仮想企業、</a:t>
            </a:r>
            <a:endParaRPr kumimoji="1" lang="en-US" altLang="ja-JP" dirty="0"/>
          </a:p>
          <a:p>
            <a:r>
              <a:rPr kumimoji="1" lang="ja-JP" altLang="en-US" dirty="0"/>
              <a:t>越島エナジーについて解説します。</a:t>
            </a:r>
            <a:endParaRPr kumimoji="1" lang="en-US" altLang="ja-JP" dirty="0"/>
          </a:p>
          <a:p>
            <a:endParaRPr kumimoji="1" lang="en-US" altLang="ja-JP" dirty="0"/>
          </a:p>
          <a:p>
            <a:r>
              <a:rPr kumimoji="1" lang="ja-JP" altLang="en-US" dirty="0"/>
              <a:t>地域冷暖房の会社で、２つの市で事業展開しています。</a:t>
            </a:r>
            <a:endParaRPr kumimoji="1" lang="en-US" altLang="ja-JP" dirty="0"/>
          </a:p>
          <a:p>
            <a:r>
              <a:rPr kumimoji="1" lang="ja-JP" altLang="en-US" dirty="0"/>
              <a:t>顧客には、病院やデータセンターやオフィス群をかかえるインフラ業者です。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33045085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9925" y="357188"/>
            <a:ext cx="8624888" cy="6469062"/>
          </a:xfrm>
        </p:spPr>
      </p:sp>
      <p:sp>
        <p:nvSpPr>
          <p:cNvPr id="3" name="ノート プレースホルダー 2"/>
          <p:cNvSpPr>
            <a:spLocks noGrp="1"/>
          </p:cNvSpPr>
          <p:nvPr>
            <p:ph type="body" idx="1"/>
          </p:nvPr>
        </p:nvSpPr>
        <p:spPr/>
        <p:txBody>
          <a:bodyPr/>
          <a:lstStyle/>
          <a:p>
            <a:r>
              <a:rPr lang="ja-JP" altLang="en-US" dirty="0"/>
              <a:t>そのシステムは、シンプルで、水をヒータで温めて供給します。</a:t>
            </a:r>
            <a:endParaRPr lang="en-US" altLang="ja-JP" dirty="0"/>
          </a:p>
          <a:p>
            <a:endParaRPr lang="en-US" altLang="ja-JP" dirty="0"/>
          </a:p>
          <a:p>
            <a:r>
              <a:rPr lang="ja-JP" altLang="en-US" dirty="0"/>
              <a:t>工場では液位と温度を保って、顧客の希望の流量を提供します。</a:t>
            </a:r>
            <a:endParaRPr lang="en-US" altLang="ja-JP" dirty="0"/>
          </a:p>
          <a:p>
            <a:endParaRPr lang="en-US" altLang="ja-JP" dirty="0"/>
          </a:p>
          <a:p>
            <a:r>
              <a:rPr lang="ja-JP" altLang="en-US" dirty="0"/>
              <a:t>こちらのタンクは、顧客群を示しています。</a:t>
            </a:r>
            <a:endParaRPr lang="en-US" altLang="ja-JP" dirty="0"/>
          </a:p>
          <a:p>
            <a:endParaRPr lang="en-US" altLang="ja-JP" dirty="0"/>
          </a:p>
          <a:p>
            <a:endParaRPr lang="en-US" altLang="ja-JP" dirty="0"/>
          </a:p>
          <a:p>
            <a:endParaRPr lang="ja-JP" altLang="en-US" dirty="0"/>
          </a:p>
          <a:p>
            <a:endParaRPr kumimoji="1" lang="ja-JP" altLang="en-US" dirty="0"/>
          </a:p>
        </p:txBody>
      </p:sp>
    </p:spTree>
    <p:extLst>
      <p:ext uri="{BB962C8B-B14F-4D97-AF65-F5344CB8AC3E}">
        <p14:creationId xmlns:p14="http://schemas.microsoft.com/office/powerpoint/2010/main" val="734243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9925" y="357188"/>
            <a:ext cx="8624888" cy="6469062"/>
          </a:xfrm>
        </p:spPr>
      </p:sp>
      <p:sp>
        <p:nvSpPr>
          <p:cNvPr id="3" name="ノート プレースホルダー 2"/>
          <p:cNvSpPr>
            <a:spLocks noGrp="1"/>
          </p:cNvSpPr>
          <p:nvPr>
            <p:ph type="body" idx="1"/>
          </p:nvPr>
        </p:nvSpPr>
        <p:spPr/>
        <p:txBody>
          <a:bodyPr/>
          <a:lstStyle/>
          <a:p>
            <a:r>
              <a:rPr lang="ja-JP" altLang="en-US" dirty="0"/>
              <a:t>このシステムには手動弁が用意されていて、</a:t>
            </a:r>
            <a:endParaRPr lang="en-US" altLang="ja-JP" dirty="0"/>
          </a:p>
          <a:p>
            <a:r>
              <a:rPr lang="ja-JP" altLang="en-US" dirty="0"/>
              <a:t>自動運転もできますが、</a:t>
            </a:r>
            <a:endParaRPr lang="en-US" altLang="ja-JP" dirty="0"/>
          </a:p>
          <a:p>
            <a:r>
              <a:rPr lang="ja-JP" altLang="en-US" dirty="0"/>
              <a:t>コントローラを止めても手動弁で操作をできます。</a:t>
            </a:r>
            <a:endParaRPr lang="en-US" altLang="ja-JP" dirty="0"/>
          </a:p>
          <a:p>
            <a:endParaRPr lang="en-US" altLang="ja-JP" dirty="0"/>
          </a:p>
          <a:p>
            <a:r>
              <a:rPr lang="ja-JP" altLang="en-US" dirty="0"/>
              <a:t>電力や鉄道にヒアリングを行ったとき、</a:t>
            </a:r>
            <a:endParaRPr lang="en-US" altLang="ja-JP" dirty="0"/>
          </a:p>
          <a:p>
            <a:r>
              <a:rPr lang="ja-JP" altLang="en-US" dirty="0"/>
              <a:t>明治より手動で運転していたシステムに</a:t>
            </a:r>
            <a:endParaRPr lang="en-US" altLang="ja-JP" dirty="0"/>
          </a:p>
          <a:p>
            <a:r>
              <a:rPr lang="ja-JP" altLang="en-US" dirty="0"/>
              <a:t>自動システムを乗せた形になっていて、</a:t>
            </a:r>
            <a:endParaRPr lang="en-US" altLang="ja-JP" dirty="0"/>
          </a:p>
          <a:p>
            <a:r>
              <a:rPr lang="ja-JP" altLang="en-US" dirty="0"/>
              <a:t>いざとなったら、手動で対応できるとの意見をいただきましたので、</a:t>
            </a:r>
            <a:endParaRPr lang="en-US" altLang="ja-JP" dirty="0"/>
          </a:p>
          <a:p>
            <a:r>
              <a:rPr lang="ja-JP" altLang="en-US" dirty="0"/>
              <a:t>この機能を装備しています。</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786490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運転体制は、プラント運転員がオペレータルームで</a:t>
            </a:r>
            <a:r>
              <a:rPr kumimoji="1" lang="en-US" altLang="ja-JP" dirty="0"/>
              <a:t>SCADA</a:t>
            </a:r>
            <a:r>
              <a:rPr kumimoji="1" lang="ja-JP" altLang="en-US" dirty="0"/>
              <a:t>の画面を監視操作し、</a:t>
            </a:r>
            <a:endParaRPr kumimoji="1" lang="en-US" altLang="ja-JP" dirty="0"/>
          </a:p>
          <a:p>
            <a:r>
              <a:rPr kumimoji="1" lang="ja-JP" altLang="en-US" dirty="0"/>
              <a:t>現場では、計器を確認し、手動弁を操作します。</a:t>
            </a:r>
            <a:endParaRPr kumimoji="1" lang="en-US" altLang="ja-JP" dirty="0"/>
          </a:p>
          <a:p>
            <a:r>
              <a:rPr kumimoji="1" lang="ja-JP" altLang="en-US" dirty="0"/>
              <a:t>製造課長は、その運転員に指示を送り、報告を受けます。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7B9ABEC-7EE1-4754-ACFB-10BC9A0CDB98}" type="slidenum">
              <a:rPr lang="ja-JP" altLang="en-US" smtClean="0">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790665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ネットワークは、社内ビジネス系と各事業部の生産系のネットワークで構成されていて、</a:t>
            </a:r>
            <a:endParaRPr kumimoji="1" lang="en-US" altLang="ja-JP" dirty="0"/>
          </a:p>
          <a:p>
            <a:r>
              <a:rPr kumimoji="1" lang="ja-JP" altLang="en-US" dirty="0"/>
              <a:t>ゲートウェイで遮断できるようになっています。</a:t>
            </a:r>
            <a:endParaRPr kumimoji="1" lang="en-US" altLang="ja-JP" dirty="0"/>
          </a:p>
          <a:p>
            <a:endParaRPr kumimoji="1" lang="en-US" altLang="ja-JP" dirty="0"/>
          </a:p>
          <a:p>
            <a:r>
              <a:rPr kumimoji="1" lang="ja-JP" altLang="en-US" dirty="0"/>
              <a:t>コントローラやセンサーの管理は計装課が担当していて、</a:t>
            </a:r>
            <a:endParaRPr kumimoji="1" lang="en-US" altLang="ja-JP" dirty="0"/>
          </a:p>
          <a:p>
            <a:r>
              <a:rPr kumimoji="1" lang="ja-JP" altLang="en-US" dirty="0"/>
              <a:t>すべてのネットワークは、本社の</a:t>
            </a:r>
            <a:r>
              <a:rPr kumimoji="1" lang="en-US" altLang="ja-JP" dirty="0"/>
              <a:t>IT</a:t>
            </a:r>
            <a:r>
              <a:rPr kumimoji="1" lang="ja-JP" altLang="en-US" dirty="0"/>
              <a:t>担当が監視しています。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76</a:t>
            </a:fld>
            <a:endParaRPr kumimoji="1" lang="ja-JP" altLang="en-US"/>
          </a:p>
        </p:txBody>
      </p:sp>
    </p:spTree>
    <p:extLst>
      <p:ext uri="{BB962C8B-B14F-4D97-AF65-F5344CB8AC3E}">
        <p14:creationId xmlns:p14="http://schemas.microsoft.com/office/powerpoint/2010/main" val="18863868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今回、参加者は、製造課長、計装課長、</a:t>
            </a:r>
            <a:r>
              <a:rPr kumimoji="1" lang="en-US" altLang="ja-JP" dirty="0"/>
              <a:t>IT</a:t>
            </a:r>
            <a:r>
              <a:rPr kumimoji="1" lang="ja-JP" altLang="en-US" dirty="0"/>
              <a:t>課長、工場長を分担していただきます。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77</a:t>
            </a:fld>
            <a:endParaRPr kumimoji="1" lang="ja-JP" altLang="en-US"/>
          </a:p>
        </p:txBody>
      </p:sp>
    </p:spTree>
    <p:extLst>
      <p:ext uri="{BB962C8B-B14F-4D97-AF65-F5344CB8AC3E}">
        <p14:creationId xmlns:p14="http://schemas.microsoft.com/office/powerpoint/2010/main" val="4282114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各役割は、このシートに示しています。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78</a:t>
            </a:fld>
            <a:endParaRPr kumimoji="1" lang="ja-JP" altLang="en-US"/>
          </a:p>
        </p:txBody>
      </p:sp>
    </p:spTree>
    <p:extLst>
      <p:ext uri="{BB962C8B-B14F-4D97-AF65-F5344CB8AC3E}">
        <p14:creationId xmlns:p14="http://schemas.microsoft.com/office/powerpoint/2010/main" val="1447119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79</a:t>
            </a:fld>
            <a:endParaRPr kumimoji="1" lang="ja-JP" altLang="en-US"/>
          </a:p>
        </p:txBody>
      </p:sp>
    </p:spTree>
    <p:extLst>
      <p:ext uri="{BB962C8B-B14F-4D97-AF65-F5344CB8AC3E}">
        <p14:creationId xmlns:p14="http://schemas.microsoft.com/office/powerpoint/2010/main" val="12209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物理的な変化が起こる前に、制御システムに起こる変化を検知して対応できれば、</a:t>
            </a:r>
            <a:endParaRPr kumimoji="1" lang="en-US" altLang="ja-JP" dirty="0"/>
          </a:p>
          <a:p>
            <a:r>
              <a:rPr kumimoji="1" lang="ja-JP" altLang="en-US" dirty="0"/>
              <a:t>被害を局在化し、復旧までの期間を短くできますし、</a:t>
            </a:r>
            <a:endParaRPr kumimoji="1" lang="en-US" altLang="ja-JP" dirty="0"/>
          </a:p>
          <a:p>
            <a:r>
              <a:rPr kumimoji="1" lang="ja-JP" altLang="en-US" dirty="0"/>
              <a:t>検知するチャンスも多いはずです。</a:t>
            </a:r>
            <a:endParaRPr kumimoji="1" lang="en-US" altLang="ja-JP" dirty="0"/>
          </a:p>
          <a:p>
            <a:endParaRPr kumimoji="1" lang="en-US" altLang="ja-JP" dirty="0"/>
          </a:p>
          <a:p>
            <a:r>
              <a:rPr kumimoji="1" lang="ja-JP" altLang="en-US" dirty="0"/>
              <a:t>我々は、演習をすればセキュアになるとは思っていません。</a:t>
            </a:r>
            <a:endParaRPr kumimoji="1" lang="en-US" altLang="ja-JP" dirty="0"/>
          </a:p>
          <a:p>
            <a:r>
              <a:rPr kumimoji="1" lang="ja-JP" altLang="en-US" dirty="0"/>
              <a:t>少なくとも、検知システムを導入して、そのシステムでの検知を</a:t>
            </a:r>
            <a:endParaRPr kumimoji="1" lang="en-US" altLang="ja-JP" dirty="0"/>
          </a:p>
          <a:p>
            <a:r>
              <a:rPr kumimoji="1" lang="ja-JP" altLang="en-US" dirty="0"/>
              <a:t>早期対応につなげるために、インシデント対応が必要だと考えています。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a:t>
            </a:fld>
            <a:endParaRPr kumimoji="1" lang="ja-JP" altLang="en-US"/>
          </a:p>
        </p:txBody>
      </p:sp>
    </p:spTree>
    <p:extLst>
      <p:ext uri="{BB962C8B-B14F-4D97-AF65-F5344CB8AC3E}">
        <p14:creationId xmlns:p14="http://schemas.microsoft.com/office/powerpoint/2010/main" val="35153020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80</a:t>
            </a:fld>
            <a:endParaRPr kumimoji="1" lang="ja-JP" altLang="en-US"/>
          </a:p>
        </p:txBody>
      </p:sp>
    </p:spTree>
    <p:extLst>
      <p:ext uri="{BB962C8B-B14F-4D97-AF65-F5344CB8AC3E}">
        <p14:creationId xmlns:p14="http://schemas.microsoft.com/office/powerpoint/2010/main" val="1520484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それでは、ゲームを始めます。</a:t>
            </a:r>
            <a:endParaRPr kumimoji="1" lang="en-US" altLang="ja-JP" dirty="0"/>
          </a:p>
          <a:p>
            <a:endParaRPr kumimoji="1" lang="en-US" altLang="ja-JP" dirty="0"/>
          </a:p>
          <a:p>
            <a:r>
              <a:rPr kumimoji="1" lang="ja-JP" altLang="en-US" dirty="0"/>
              <a:t>時間は</a:t>
            </a:r>
            <a:r>
              <a:rPr kumimoji="1" lang="en-US" altLang="ja-JP" dirty="0"/>
              <a:t>10</a:t>
            </a:r>
            <a:r>
              <a:rPr kumimoji="1" lang="ja-JP" altLang="en-US" dirty="0"/>
              <a:t>分です。</a:t>
            </a:r>
            <a:endParaRPr kumimoji="1" lang="en-US" altLang="ja-JP" dirty="0"/>
          </a:p>
          <a:p>
            <a:endParaRPr kumimoji="1" lang="en-US" altLang="ja-JP" dirty="0"/>
          </a:p>
          <a:p>
            <a:r>
              <a:rPr kumimoji="1" lang="ja-JP" altLang="en-US" dirty="0"/>
              <a:t>今回、全体を</a:t>
            </a:r>
            <a:r>
              <a:rPr kumimoji="1" lang="en-US" altLang="ja-JP" dirty="0"/>
              <a:t>60</a:t>
            </a:r>
            <a:r>
              <a:rPr kumimoji="1" lang="ja-JP" altLang="en-US" dirty="0"/>
              <a:t>分で納めるために、</a:t>
            </a:r>
            <a:endParaRPr kumimoji="1" lang="en-US" altLang="ja-JP" dirty="0"/>
          </a:p>
          <a:p>
            <a:r>
              <a:rPr kumimoji="1" lang="ja-JP" altLang="en-US" dirty="0"/>
              <a:t>過度の加速になっているかもしれません。</a:t>
            </a:r>
            <a:endParaRPr kumimoji="1" lang="en-US" altLang="ja-JP" dirty="0"/>
          </a:p>
          <a:p>
            <a:endParaRPr kumimoji="1" lang="en-US" altLang="ja-JP" dirty="0"/>
          </a:p>
          <a:p>
            <a:r>
              <a:rPr kumimoji="1" lang="ja-JP" altLang="en-US" dirty="0"/>
              <a:t>終了後の振り返りが重要なので、</a:t>
            </a:r>
            <a:endParaRPr kumimoji="1" lang="en-US" altLang="ja-JP" dirty="0"/>
          </a:p>
          <a:p>
            <a:r>
              <a:rPr kumimoji="1" lang="ja-JP" altLang="en-US" dirty="0"/>
              <a:t>よく理解できないなりに、進めていただくことになるかもしれませんが、</a:t>
            </a:r>
            <a:endParaRPr kumimoji="1" lang="en-US" altLang="ja-JP" dirty="0"/>
          </a:p>
          <a:p>
            <a:r>
              <a:rPr kumimoji="1" lang="ja-JP" altLang="en-US" dirty="0"/>
              <a:t>どうぞ、お許しください。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81</a:t>
            </a:fld>
            <a:endParaRPr kumimoji="1" lang="ja-JP" altLang="en-US"/>
          </a:p>
        </p:txBody>
      </p:sp>
    </p:spTree>
    <p:extLst>
      <p:ext uri="{BB962C8B-B14F-4D97-AF65-F5344CB8AC3E}">
        <p14:creationId xmlns:p14="http://schemas.microsoft.com/office/powerpoint/2010/main" val="36140559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シナリオをあらかじめ説明せずに演習を始めることもありますが、</a:t>
            </a:r>
            <a:endParaRPr kumimoji="1" lang="en-US" altLang="ja-JP" dirty="0"/>
          </a:p>
          <a:p>
            <a:r>
              <a:rPr kumimoji="1" lang="ja-JP" altLang="en-US" dirty="0"/>
              <a:t>今回は、時間が短いこともあり、</a:t>
            </a:r>
            <a:endParaRPr kumimoji="1" lang="en-US" altLang="ja-JP" dirty="0"/>
          </a:p>
          <a:p>
            <a:r>
              <a:rPr kumimoji="1" lang="ja-JP" altLang="en-US" dirty="0"/>
              <a:t>シナリオをあらかじめ説明します。</a:t>
            </a:r>
            <a:endParaRPr kumimoji="1" lang="en-US" altLang="ja-JP" dirty="0"/>
          </a:p>
          <a:p>
            <a:endParaRPr kumimoji="1" lang="en-US" altLang="ja-JP" dirty="0"/>
          </a:p>
          <a:p>
            <a:r>
              <a:rPr kumimoji="1" lang="ja-JP" altLang="en-US" dirty="0"/>
              <a:t>これは、我々の研究室で、実際の装置でデモを行っているシナリオなのですが、</a:t>
            </a:r>
            <a:endParaRPr kumimoji="1" lang="en-US" altLang="ja-JP" dirty="0"/>
          </a:p>
          <a:p>
            <a:r>
              <a:rPr kumimoji="1" lang="ja-JP" altLang="en-US" dirty="0"/>
              <a:t>まず、フィッシングサイトを解説します。</a:t>
            </a:r>
            <a:endParaRPr kumimoji="1" lang="en-US" altLang="ja-JP" dirty="0"/>
          </a:p>
          <a:p>
            <a:r>
              <a:rPr kumimoji="1" lang="ja-JP" altLang="en-US" dirty="0"/>
              <a:t>その後、社員に企業内部からアクセスさせ、通信トンネルを設置します。</a:t>
            </a:r>
            <a:endParaRPr kumimoji="1" lang="en-US" altLang="ja-JP" dirty="0"/>
          </a:p>
          <a:p>
            <a:r>
              <a:rPr kumimoji="1" lang="ja-JP" altLang="en-US" dirty="0"/>
              <a:t>さらに、制御監視システム</a:t>
            </a:r>
            <a:r>
              <a:rPr kumimoji="1" lang="en-US" altLang="ja-JP" dirty="0"/>
              <a:t>SCADA</a:t>
            </a:r>
            <a:r>
              <a:rPr kumimoji="1" lang="ja-JP" altLang="en-US" dirty="0" err="1"/>
              <a:t>まで</a:t>
            </a:r>
            <a:r>
              <a:rPr kumimoji="1" lang="ja-JP" altLang="en-US" dirty="0"/>
              <a:t>侵入します。</a:t>
            </a:r>
            <a:endParaRPr kumimoji="1" lang="en-US" altLang="ja-JP" dirty="0"/>
          </a:p>
          <a:p>
            <a:r>
              <a:rPr kumimoji="1" lang="ja-JP" altLang="en-US" dirty="0"/>
              <a:t>そのうえで、暖房サービスを停止させ、</a:t>
            </a:r>
            <a:endParaRPr kumimoji="1" lang="en-US" altLang="ja-JP" dirty="0"/>
          </a:p>
          <a:p>
            <a:r>
              <a:rPr kumimoji="1" lang="ja-JP" altLang="en-US" dirty="0"/>
              <a:t>さらに、ポンプを破壊し、復旧の長期化を図ります。</a:t>
            </a:r>
            <a:endParaRPr kumimoji="1" lang="en-US" altLang="ja-JP" dirty="0"/>
          </a:p>
          <a:p>
            <a:r>
              <a:rPr kumimoji="1" lang="ja-JP" altLang="en-US" dirty="0"/>
              <a:t>さらに、他工場へも攻撃を広げ、そちらでは、空焚きにより火災を発生します。</a:t>
            </a:r>
            <a:endParaRPr kumimoji="1" lang="en-US" altLang="ja-JP" dirty="0"/>
          </a:p>
          <a:p>
            <a:endParaRPr kumimoji="1" lang="en-US" altLang="ja-JP" dirty="0"/>
          </a:p>
          <a:p>
            <a:r>
              <a:rPr kumimoji="1" lang="ja-JP" altLang="en-US" dirty="0"/>
              <a:t>以上の攻撃が深刻化しないように、各担当で対応いただきます。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82</a:t>
            </a:fld>
            <a:endParaRPr kumimoji="1" lang="ja-JP" altLang="en-US"/>
          </a:p>
        </p:txBody>
      </p:sp>
    </p:spTree>
    <p:extLst>
      <p:ext uri="{BB962C8B-B14F-4D97-AF65-F5344CB8AC3E}">
        <p14:creationId xmlns:p14="http://schemas.microsoft.com/office/powerpoint/2010/main" val="13269058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ゲームは終わりました。</a:t>
            </a:r>
            <a:endParaRPr kumimoji="1" lang="en-US" altLang="ja-JP" dirty="0"/>
          </a:p>
          <a:p>
            <a:r>
              <a:rPr kumimoji="1" lang="ja-JP" altLang="en-US" dirty="0"/>
              <a:t>これから、振り返りを行いたいと思います。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E9AC776-E4A9-47DC-B286-3534BF288198}" type="slidenum">
              <a:rPr kumimoji="1" lang="ja-JP" altLang="en-US" smtClean="0"/>
              <a:t>83</a:t>
            </a:fld>
            <a:endParaRPr kumimoji="1" lang="ja-JP" altLang="en-US"/>
          </a:p>
        </p:txBody>
      </p:sp>
    </p:spTree>
    <p:extLst>
      <p:ext uri="{BB962C8B-B14F-4D97-AF65-F5344CB8AC3E}">
        <p14:creationId xmlns:p14="http://schemas.microsoft.com/office/powerpoint/2010/main" val="4060909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右上の横棒が</a:t>
            </a:r>
            <a:r>
              <a:rPr kumimoji="1" lang="en-US" altLang="ja-JP" dirty="0"/>
              <a:t>3</a:t>
            </a:r>
            <a:r>
              <a:rPr kumimoji="1" lang="ja-JP" altLang="en-US" dirty="0"/>
              <a:t>本並んでいる部分をクリックして、</a:t>
            </a:r>
            <a:endParaRPr kumimoji="1" lang="en-US" altLang="ja-JP" dirty="0"/>
          </a:p>
          <a:p>
            <a:r>
              <a:rPr kumimoji="1" lang="ja-JP" altLang="en-US" dirty="0"/>
              <a:t>振り返りを選択してください。</a:t>
            </a:r>
            <a:endParaRPr kumimoji="1" lang="en-US" altLang="ja-JP" dirty="0"/>
          </a:p>
          <a:p>
            <a:r>
              <a:rPr kumimoji="1" lang="ja-JP" altLang="en-US" dirty="0"/>
              <a:t>すると、このような表示が現れます。</a:t>
            </a:r>
            <a:endParaRPr kumimoji="1" lang="en-US" altLang="ja-JP" dirty="0"/>
          </a:p>
          <a:p>
            <a:r>
              <a:rPr kumimoji="1" lang="ja-JP" altLang="en-US" dirty="0"/>
              <a:t>左には、サイバー攻撃者も現れ、どのタイミングで</a:t>
            </a:r>
            <a:endParaRPr kumimoji="1" lang="en-US" altLang="ja-JP" dirty="0"/>
          </a:p>
          <a:p>
            <a:r>
              <a:rPr kumimoji="1" lang="ja-JP" altLang="en-US" dirty="0"/>
              <a:t>だれからだれに、どんな連絡をしたというのが表示されます。</a:t>
            </a:r>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84</a:t>
            </a:fld>
            <a:endParaRPr kumimoji="1" lang="ja-JP" altLang="en-US"/>
          </a:p>
        </p:txBody>
      </p:sp>
    </p:spTree>
    <p:extLst>
      <p:ext uri="{BB962C8B-B14F-4D97-AF65-F5344CB8AC3E}">
        <p14:creationId xmlns:p14="http://schemas.microsoft.com/office/powerpoint/2010/main" val="20870179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矢印の上で、クリックすると、その連絡のさらに詳細な情報が表示されます。</a:t>
            </a:r>
            <a:endParaRPr kumimoji="1" lang="en-US" altLang="ja-JP" dirty="0"/>
          </a:p>
          <a:p>
            <a:endParaRPr kumimoji="1" lang="en-US" altLang="ja-JP" dirty="0"/>
          </a:p>
          <a:p>
            <a:r>
              <a:rPr kumimoji="1" lang="ja-JP" altLang="en-US" dirty="0"/>
              <a:t>皆さんで、振り返りの表示をみて、サイバー攻撃者を含む、</a:t>
            </a:r>
            <a:endParaRPr kumimoji="1" lang="en-US" altLang="ja-JP" dirty="0"/>
          </a:p>
          <a:p>
            <a:r>
              <a:rPr kumimoji="1" lang="ja-JP" altLang="en-US" dirty="0"/>
              <a:t>自分以外のメンバーの挙動も確認したうえで、</a:t>
            </a:r>
            <a:endParaRPr kumimoji="1" lang="en-US" altLang="ja-JP" dirty="0"/>
          </a:p>
          <a:p>
            <a:r>
              <a:rPr kumimoji="1" lang="ja-JP" altLang="en-US" dirty="0"/>
              <a:t>どう行動すべきだったのか、議論してみていただけませんでしょうか。</a:t>
            </a:r>
            <a:endParaRPr kumimoji="1" lang="en-US" altLang="ja-JP" dirty="0"/>
          </a:p>
          <a:p>
            <a:endParaRPr kumimoji="1" lang="en-US" altLang="ja-JP" dirty="0"/>
          </a:p>
          <a:p>
            <a:r>
              <a:rPr kumimoji="1" lang="ja-JP" altLang="en-US" dirty="0"/>
              <a:t>このような具体的な行動が見える化できると、</a:t>
            </a:r>
            <a:endParaRPr kumimoji="1" lang="en-US" altLang="ja-JP" dirty="0"/>
          </a:p>
          <a:p>
            <a:r>
              <a:rPr kumimoji="1" lang="ja-JP" altLang="en-US" dirty="0"/>
              <a:t>インシデント対応の検討を共通の意識で</a:t>
            </a:r>
            <a:endParaRPr kumimoji="1" lang="en-US" altLang="ja-JP" dirty="0"/>
          </a:p>
          <a:p>
            <a:r>
              <a:rPr kumimoji="1" lang="ja-JP" altLang="en-US" dirty="0"/>
              <a:t>具体的に進められることが理解いただけますでしょうか。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85</a:t>
            </a:fld>
            <a:endParaRPr kumimoji="1" lang="ja-JP" altLang="en-US"/>
          </a:p>
        </p:txBody>
      </p:sp>
    </p:spTree>
    <p:extLst>
      <p:ext uri="{BB962C8B-B14F-4D97-AF65-F5344CB8AC3E}">
        <p14:creationId xmlns:p14="http://schemas.microsoft.com/office/powerpoint/2010/main" val="38905752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このシナリオを入れ替えながら、頻度高く実施できそうなことも感じていただけるとありがたく存じます。</a:t>
            </a:r>
            <a:endParaRPr kumimoji="1" lang="en-US" altLang="ja-JP" dirty="0"/>
          </a:p>
          <a:p>
            <a:endParaRPr kumimoji="1" lang="en-US" altLang="ja-JP" dirty="0"/>
          </a:p>
          <a:p>
            <a:r>
              <a:rPr kumimoji="1" lang="ja-JP" altLang="en-US" dirty="0"/>
              <a:t>シナリオを作成するところは時間がないので、解説できませんでしたが、</a:t>
            </a:r>
            <a:endParaRPr kumimoji="1" lang="en-US" altLang="ja-JP" dirty="0"/>
          </a:p>
          <a:p>
            <a:r>
              <a:rPr kumimoji="1" lang="ja-JP" altLang="en-US" dirty="0"/>
              <a:t>興味をもっていただければ、開発にも協力させていただきたいと考えています。</a:t>
            </a:r>
            <a:endParaRPr kumimoji="1" lang="en-US" altLang="ja-JP" dirty="0"/>
          </a:p>
          <a:p>
            <a:endParaRPr kumimoji="1" lang="en-US" altLang="ja-JP" dirty="0"/>
          </a:p>
          <a:p>
            <a:r>
              <a:rPr kumimoji="1" lang="ja-JP" altLang="en-US" dirty="0"/>
              <a:t>このゲームの実施システム自体は、無償で公開する予定です。</a:t>
            </a:r>
            <a:endParaRPr kumimoji="1" lang="en-US" altLang="ja-JP" dirty="0"/>
          </a:p>
          <a:p>
            <a:endParaRPr kumimoji="1" lang="en-US" altLang="ja-JP" dirty="0"/>
          </a:p>
          <a:p>
            <a:r>
              <a:rPr kumimoji="1" lang="ja-JP" altLang="en-US" dirty="0"/>
              <a:t>データを共有して、みんなで普及を促進するということを企画していますので、</a:t>
            </a:r>
            <a:endParaRPr kumimoji="1" lang="en-US" altLang="ja-JP" dirty="0"/>
          </a:p>
          <a:p>
            <a:r>
              <a:rPr kumimoji="1" lang="ja-JP" altLang="en-US" dirty="0"/>
              <a:t>なにとぞご協力いただきますようお願いします。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86</a:t>
            </a:fld>
            <a:endParaRPr kumimoji="1" lang="ja-JP" altLang="en-US"/>
          </a:p>
        </p:txBody>
      </p:sp>
    </p:spTree>
    <p:extLst>
      <p:ext uri="{BB962C8B-B14F-4D97-AF65-F5344CB8AC3E}">
        <p14:creationId xmlns:p14="http://schemas.microsoft.com/office/powerpoint/2010/main" val="22994017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お問い合わせ、ご意見は、</a:t>
            </a:r>
            <a:endParaRPr kumimoji="1" lang="en-US" altLang="ja-JP" dirty="0"/>
          </a:p>
          <a:p>
            <a:r>
              <a:rPr kumimoji="1" lang="ja-JP" altLang="en-US" dirty="0"/>
              <a:t>インクリー　アットマーク　マネージ　ドット　ナイテック ドット　エーシー　ドット　ジェイピー</a:t>
            </a:r>
            <a:endParaRPr kumimoji="1" lang="en-US" altLang="ja-JP" dirty="0"/>
          </a:p>
          <a:p>
            <a:r>
              <a:rPr kumimoji="1" lang="ja-JP" altLang="en-US" dirty="0" err="1"/>
              <a:t>まで</a:t>
            </a:r>
            <a:r>
              <a:rPr kumimoji="1" lang="ja-JP" altLang="en-US" dirty="0"/>
              <a:t>お願いします。</a:t>
            </a:r>
            <a:endParaRPr kumimoji="1" lang="en-US" altLang="ja-JP" dirty="0"/>
          </a:p>
          <a:p>
            <a:endParaRPr kumimoji="1" lang="en-US" altLang="ja-JP" dirty="0"/>
          </a:p>
          <a:p>
            <a:r>
              <a:rPr kumimoji="1" lang="ja-JP" altLang="en-US" dirty="0"/>
              <a:t>解説情報は、</a:t>
            </a:r>
            <a:endParaRPr kumimoji="1" lang="en-US" altLang="ja-JP" dirty="0"/>
          </a:p>
          <a:p>
            <a:r>
              <a:rPr kumimoji="1" lang="ja-JP" altLang="en-US" dirty="0"/>
              <a:t>ダブルダブルダブル　ドット　マネージ　ドット　ナイテック ドット　エーシー　ドット　ジェイピー</a:t>
            </a:r>
            <a:endParaRPr kumimoji="1" lang="en-US" altLang="ja-JP" dirty="0"/>
          </a:p>
          <a:p>
            <a:r>
              <a:rPr kumimoji="1" lang="ja-JP" altLang="en-US" dirty="0"/>
              <a:t>スラッシュ 最初が大文字の</a:t>
            </a:r>
            <a:r>
              <a:rPr kumimoji="1" lang="en-US" altLang="ja-JP" dirty="0"/>
              <a:t>S</a:t>
            </a:r>
            <a:r>
              <a:rPr kumimoji="1" lang="ja-JP" altLang="en-US" dirty="0"/>
              <a:t>のセキュリティ</a:t>
            </a:r>
            <a:endParaRPr kumimoji="1" lang="en-US" altLang="ja-JP" dirty="0"/>
          </a:p>
          <a:p>
            <a:r>
              <a:rPr kumimoji="1" lang="ja-JP" altLang="en-US" dirty="0"/>
              <a:t>に置いています。</a:t>
            </a:r>
            <a:endParaRPr kumimoji="1" lang="en-US" altLang="ja-JP" dirty="0"/>
          </a:p>
          <a:p>
            <a:endParaRPr kumimoji="1" lang="en-US" altLang="ja-JP" dirty="0"/>
          </a:p>
          <a:p>
            <a:r>
              <a:rPr kumimoji="1" lang="ja-JP" altLang="en-US" dirty="0"/>
              <a:t>本日は、どうもありがとうございました。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87</a:t>
            </a:fld>
            <a:endParaRPr kumimoji="1" lang="ja-JP" altLang="en-US"/>
          </a:p>
        </p:txBody>
      </p:sp>
    </p:spTree>
    <p:extLst>
      <p:ext uri="{BB962C8B-B14F-4D97-AF65-F5344CB8AC3E}">
        <p14:creationId xmlns:p14="http://schemas.microsoft.com/office/powerpoint/2010/main" val="238989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制御系もすでにサイバー攻撃の対象になっていて、</a:t>
            </a:r>
            <a:endParaRPr kumimoji="1" lang="en-US" altLang="ja-JP" dirty="0"/>
          </a:p>
          <a:p>
            <a:r>
              <a:rPr kumimoji="1" lang="ja-JP" altLang="en-US" dirty="0"/>
              <a:t>物理的な被害も発生しています。</a:t>
            </a:r>
            <a:endParaRPr kumimoji="1" lang="en-US" altLang="ja-JP" dirty="0"/>
          </a:p>
          <a:p>
            <a:endParaRPr kumimoji="1" lang="en-US" altLang="ja-JP" dirty="0"/>
          </a:p>
          <a:p>
            <a:r>
              <a:rPr kumimoji="1" lang="ja-JP" altLang="en-US" dirty="0"/>
              <a:t>制御系でのインシデント発生時には、</a:t>
            </a:r>
            <a:endParaRPr kumimoji="1" lang="en-US" altLang="ja-JP" dirty="0"/>
          </a:p>
          <a:p>
            <a:r>
              <a:rPr kumimoji="1" lang="ja-JP" altLang="en-US" dirty="0"/>
              <a:t>情報技術者だけががんばればよいわけではありません。</a:t>
            </a:r>
            <a:endParaRPr kumimoji="1" lang="en-US" altLang="ja-JP" dirty="0"/>
          </a:p>
          <a:p>
            <a:endParaRPr kumimoji="1" lang="en-US" altLang="ja-JP" dirty="0"/>
          </a:p>
          <a:p>
            <a:r>
              <a:rPr kumimoji="1" lang="ja-JP" altLang="en-US" dirty="0"/>
              <a:t>インシデント時にできることと言えば、通信の遮断ぐらいですが、</a:t>
            </a:r>
            <a:endParaRPr kumimoji="1" lang="en-US" altLang="ja-JP" dirty="0"/>
          </a:p>
          <a:p>
            <a:r>
              <a:rPr kumimoji="1" lang="ja-JP" altLang="en-US" dirty="0"/>
              <a:t>どの時点で、どの範囲を遮断するのか。</a:t>
            </a:r>
            <a:endParaRPr kumimoji="1" lang="en-US" altLang="ja-JP" dirty="0"/>
          </a:p>
          <a:p>
            <a:r>
              <a:rPr kumimoji="1" lang="ja-JP" altLang="en-US" dirty="0"/>
              <a:t>通信がない状態で、別の手段で情報を得て、操業を続けるのか、停止するのか。</a:t>
            </a:r>
            <a:endParaRPr kumimoji="1" lang="en-US" altLang="ja-JP" dirty="0"/>
          </a:p>
          <a:p>
            <a:r>
              <a:rPr kumimoji="1" lang="ja-JP" altLang="en-US" dirty="0"/>
              <a:t>停止するとしたら、顧客に対して、どのように連絡するのか。</a:t>
            </a:r>
            <a:endParaRPr kumimoji="1" lang="en-US" altLang="ja-JP" dirty="0"/>
          </a:p>
          <a:p>
            <a:r>
              <a:rPr kumimoji="1" lang="ja-JP" altLang="en-US" dirty="0"/>
              <a:t>操業停止期間をどのように見積もればよいのか。</a:t>
            </a:r>
            <a:endParaRPr kumimoji="1" lang="en-US" altLang="ja-JP" dirty="0"/>
          </a:p>
          <a:p>
            <a:r>
              <a:rPr kumimoji="1" lang="ja-JP" altLang="en-US" dirty="0"/>
              <a:t>など、製造や計装、営業など、いろいろな人の対応で、</a:t>
            </a:r>
            <a:endParaRPr kumimoji="1" lang="en-US" altLang="ja-JP" dirty="0"/>
          </a:p>
          <a:p>
            <a:r>
              <a:rPr kumimoji="1" lang="ja-JP" altLang="en-US" dirty="0"/>
              <a:t>被害の大きさも復旧も変化します。</a:t>
            </a:r>
            <a:endParaRPr kumimoji="1" lang="en-US" altLang="ja-JP" dirty="0"/>
          </a:p>
          <a:p>
            <a:endParaRPr kumimoji="1" lang="en-US" altLang="ja-JP" dirty="0"/>
          </a:p>
          <a:p>
            <a:r>
              <a:rPr kumimoji="1" lang="ja-JP" altLang="en-US" dirty="0"/>
              <a:t>このようなことを、関係者が意識し、適切に行動できるようにするために、</a:t>
            </a:r>
            <a:endParaRPr kumimoji="1" lang="en-US" altLang="ja-JP" dirty="0"/>
          </a:p>
          <a:p>
            <a:r>
              <a:rPr kumimoji="1" lang="ja-JP" altLang="en-US" dirty="0"/>
              <a:t>サイバーインシデント対応演習が必要です。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962EC69-AA56-46CC-A9FC-1235CFA15341}" type="slidenum">
              <a:rPr kumimoji="1" lang="ja-JP" altLang="en-US" smtClean="0"/>
              <a:t>9</a:t>
            </a:fld>
            <a:endParaRPr kumimoji="1" lang="ja-JP" altLang="en-US"/>
          </a:p>
        </p:txBody>
      </p:sp>
    </p:spTree>
    <p:extLst>
      <p:ext uri="{BB962C8B-B14F-4D97-AF65-F5344CB8AC3E}">
        <p14:creationId xmlns:p14="http://schemas.microsoft.com/office/powerpoint/2010/main" val="2098256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286273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41866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224078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3863740" y="6356350"/>
            <a:ext cx="2133600" cy="365125"/>
          </a:xfrm>
          <a:prstGeom prst="rect">
            <a:avLst/>
          </a:prstGeom>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155EDC4-74AA-E04E-B1EE-818BC97978E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292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212817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173061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405328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357868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138659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396480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25944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45846F4-C764-48C0-B427-7D7EAF5CFB66}" type="datetimeFigureOut">
              <a:rPr kumimoji="1" lang="ja-JP" altLang="en-US" smtClean="0"/>
              <a:t>2018/11/11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76631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846F4-C764-48C0-B427-7D7EAF5CFB66}" type="datetimeFigureOut">
              <a:rPr kumimoji="1" lang="ja-JP" altLang="en-US" smtClean="0"/>
              <a:t>2018/11/11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F7C18-C20C-4492-8193-7458EF1460D7}" type="slidenum">
              <a:rPr kumimoji="1" lang="ja-JP" altLang="en-US" smtClean="0"/>
              <a:t>‹#›</a:t>
            </a:fld>
            <a:endParaRPr kumimoji="1" lang="ja-JP" altLang="en-US"/>
          </a:p>
        </p:txBody>
      </p:sp>
    </p:spTree>
    <p:extLst>
      <p:ext uri="{BB962C8B-B14F-4D97-AF65-F5344CB8AC3E}">
        <p14:creationId xmlns:p14="http://schemas.microsoft.com/office/powerpoint/2010/main" val="3205462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manage.nitech.ac.jp/Security/"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05251-9D3E-426A-A685-D015CC33B7C7}"/>
              </a:ext>
            </a:extLst>
          </p:cNvPr>
          <p:cNvSpPr>
            <a:spLocks noGrp="1"/>
          </p:cNvSpPr>
          <p:nvPr>
            <p:ph type="ctrTitle"/>
          </p:nvPr>
        </p:nvSpPr>
        <p:spPr>
          <a:xfrm>
            <a:off x="138294" y="-7174"/>
            <a:ext cx="8934008" cy="2052015"/>
          </a:xfrm>
        </p:spPr>
        <p:txBody>
          <a:bodyPr>
            <a:noAutofit/>
          </a:bodyPr>
          <a:lstStyle/>
          <a:p>
            <a:r>
              <a:rPr lang="ja-JP" altLang="en-US" sz="4000" b="1" dirty="0">
                <a:solidFill>
                  <a:srgbClr val="0070C0"/>
                </a:solidFill>
                <a:latin typeface="+mn-ea"/>
                <a:ea typeface="+mn-ea"/>
              </a:rPr>
              <a:t>制御システムに対する</a:t>
            </a:r>
            <a:br>
              <a:rPr lang="en-US" altLang="ja-JP" sz="4000" b="1" dirty="0">
                <a:solidFill>
                  <a:srgbClr val="0070C0"/>
                </a:solidFill>
                <a:latin typeface="+mn-ea"/>
                <a:ea typeface="+mn-ea"/>
              </a:rPr>
            </a:br>
            <a:r>
              <a:rPr lang="ja-JP" altLang="en-US" sz="4000" b="1" dirty="0">
                <a:solidFill>
                  <a:srgbClr val="0070C0"/>
                </a:solidFill>
                <a:latin typeface="+mn-ea"/>
                <a:ea typeface="+mn-ea"/>
              </a:rPr>
              <a:t>サイバーインシデント対応演習</a:t>
            </a:r>
            <a:br>
              <a:rPr lang="en-US" altLang="ja-JP" sz="4000" b="1" dirty="0">
                <a:solidFill>
                  <a:srgbClr val="0070C0"/>
                </a:solidFill>
                <a:latin typeface="+mn-ea"/>
                <a:ea typeface="+mn-ea"/>
              </a:rPr>
            </a:br>
            <a:r>
              <a:rPr lang="ja-JP" altLang="en-US" sz="4000" b="1" dirty="0">
                <a:solidFill>
                  <a:srgbClr val="0070C0"/>
                </a:solidFill>
                <a:latin typeface="+mn-ea"/>
                <a:ea typeface="+mn-ea"/>
              </a:rPr>
              <a:t>　　　　　　　　　の提案</a:t>
            </a:r>
            <a:endParaRPr kumimoji="1" lang="ja-JP" altLang="en-US" sz="2400" b="1" dirty="0">
              <a:latin typeface="Times New Roman" panose="02020603050405020304" pitchFamily="18" charset="0"/>
              <a:ea typeface="+mn-ea"/>
              <a:cs typeface="Times New Roman" panose="02020603050405020304" pitchFamily="18" charset="0"/>
            </a:endParaRPr>
          </a:p>
        </p:txBody>
      </p:sp>
      <p:sp>
        <p:nvSpPr>
          <p:cNvPr id="3" name="サブタイトル 2">
            <a:extLst>
              <a:ext uri="{FF2B5EF4-FFF2-40B4-BE49-F238E27FC236}">
                <a16:creationId xmlns:a16="http://schemas.microsoft.com/office/drawing/2014/main" id="{4F917461-0C2D-4838-8C71-2A9F19AEE9B2}"/>
              </a:ext>
            </a:extLst>
          </p:cNvPr>
          <p:cNvSpPr>
            <a:spLocks noGrp="1"/>
          </p:cNvSpPr>
          <p:nvPr>
            <p:ph type="subTitle" idx="1"/>
          </p:nvPr>
        </p:nvSpPr>
        <p:spPr>
          <a:xfrm>
            <a:off x="2227180" y="2332718"/>
            <a:ext cx="4689640" cy="1273017"/>
          </a:xfrm>
        </p:spPr>
        <p:txBody>
          <a:bodyPr>
            <a:normAutofit lnSpcReduction="10000"/>
          </a:bodyPr>
          <a:lstStyle/>
          <a:p>
            <a:r>
              <a:rPr kumimoji="1" lang="ja-JP" altLang="en-US" sz="3200" b="1" dirty="0">
                <a:solidFill>
                  <a:schemeClr val="accent5">
                    <a:lumMod val="75000"/>
                  </a:schemeClr>
                </a:solidFill>
                <a:latin typeface="Times New Roman" panose="02020603050405020304" pitchFamily="18" charset="0"/>
                <a:cs typeface="Times New Roman" panose="02020603050405020304" pitchFamily="18" charset="0"/>
              </a:rPr>
              <a:t>橋本 芳宏</a:t>
            </a:r>
            <a:endParaRPr kumimoji="1" lang="en-US" altLang="ja-JP" sz="3200" b="1" dirty="0">
              <a:solidFill>
                <a:schemeClr val="accent5">
                  <a:lumMod val="75000"/>
                </a:schemeClr>
              </a:solidFill>
              <a:latin typeface="Times New Roman" panose="02020603050405020304" pitchFamily="18" charset="0"/>
              <a:cs typeface="Times New Roman" panose="02020603050405020304" pitchFamily="18" charset="0"/>
            </a:endParaRPr>
          </a:p>
          <a:p>
            <a:r>
              <a:rPr lang="ja-JP" altLang="en-US" dirty="0">
                <a:solidFill>
                  <a:schemeClr val="accent5">
                    <a:lumMod val="75000"/>
                  </a:schemeClr>
                </a:solidFill>
                <a:latin typeface="Times New Roman" panose="02020603050405020304" pitchFamily="18" charset="0"/>
                <a:cs typeface="Times New Roman" panose="02020603050405020304" pitchFamily="18" charset="0"/>
              </a:rPr>
              <a:t>名古屋工業大学</a:t>
            </a:r>
            <a:br>
              <a:rPr lang="en-US" altLang="ja-JP" dirty="0">
                <a:solidFill>
                  <a:schemeClr val="accent5">
                    <a:lumMod val="75000"/>
                  </a:schemeClr>
                </a:solidFill>
                <a:latin typeface="Times New Roman" panose="02020603050405020304" pitchFamily="18" charset="0"/>
                <a:cs typeface="Times New Roman" panose="02020603050405020304" pitchFamily="18" charset="0"/>
              </a:rPr>
            </a:br>
            <a:r>
              <a:rPr lang="ja-JP" altLang="en-US" dirty="0">
                <a:solidFill>
                  <a:schemeClr val="accent5">
                    <a:lumMod val="75000"/>
                  </a:schemeClr>
                </a:solidFill>
                <a:latin typeface="Times New Roman" panose="02020603050405020304" pitchFamily="18" charset="0"/>
                <a:cs typeface="Times New Roman" panose="02020603050405020304" pitchFamily="18" charset="0"/>
              </a:rPr>
              <a:t>社会工学科経営システム分野</a:t>
            </a:r>
            <a:endParaRPr kumimoji="1" lang="ja-JP" altLang="en-US"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5" name="Picture 4" descr="https://www.photolibrary.jp/mhd7/img127/450-200906302337026465.jpg">
            <a:extLst>
              <a:ext uri="{FF2B5EF4-FFF2-40B4-BE49-F238E27FC236}">
                <a16:creationId xmlns:a16="http://schemas.microsoft.com/office/drawing/2014/main" id="{B4DBCD68-79F2-437D-9733-DFC789833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0" y="4465620"/>
            <a:ext cx="1940382" cy="1569890"/>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255B856D-4EC1-4BEC-A9CC-E6E2D36BB732}"/>
              </a:ext>
            </a:extLst>
          </p:cNvPr>
          <p:cNvSpPr/>
          <p:nvPr/>
        </p:nvSpPr>
        <p:spPr>
          <a:xfrm>
            <a:off x="2227180" y="3727186"/>
            <a:ext cx="5518296" cy="2308324"/>
          </a:xfrm>
          <a:prstGeom prst="rect">
            <a:avLst/>
          </a:prstGeom>
        </p:spPr>
        <p:txBody>
          <a:bodyPr wrap="square">
            <a:spAutoFit/>
          </a:bodyPr>
          <a:lstStyle/>
          <a:p>
            <a:r>
              <a:rPr lang="ja-JP" altLang="en-US" sz="2400" b="1" dirty="0">
                <a:latin typeface="Times New Roman" panose="02020603050405020304" pitchFamily="18" charset="0"/>
                <a:cs typeface="Times New Roman" panose="02020603050405020304" pitchFamily="18" charset="0"/>
              </a:rPr>
              <a:t>１．制御系サイバーセキュリティ</a:t>
            </a:r>
            <a:endParaRPr lang="en-US" altLang="ja-JP" sz="2400" b="1" dirty="0">
              <a:latin typeface="Times New Roman" panose="02020603050405020304" pitchFamily="18" charset="0"/>
              <a:cs typeface="Times New Roman" panose="02020603050405020304" pitchFamily="18" charset="0"/>
            </a:endParaRPr>
          </a:p>
          <a:p>
            <a:r>
              <a:rPr lang="ja-JP" altLang="en-US" sz="2400" b="1" dirty="0">
                <a:latin typeface="Times New Roman" panose="02020603050405020304" pitchFamily="18" charset="0"/>
                <a:cs typeface="Times New Roman" panose="02020603050405020304" pitchFamily="18" charset="0"/>
              </a:rPr>
              <a:t>　　</a:t>
            </a:r>
            <a:r>
              <a:rPr lang="ja-JP" altLang="en-US" sz="2400" b="1" dirty="0" err="1">
                <a:latin typeface="Times New Roman" panose="02020603050405020304" pitchFamily="18" charset="0"/>
                <a:cs typeface="Times New Roman" panose="02020603050405020304" pitchFamily="18" charset="0"/>
              </a:rPr>
              <a:t>への</a:t>
            </a:r>
            <a:r>
              <a:rPr lang="ja-JP" altLang="en-US" sz="2400" b="1" dirty="0">
                <a:latin typeface="Times New Roman" panose="02020603050405020304" pitchFamily="18" charset="0"/>
                <a:cs typeface="Times New Roman" panose="02020603050405020304" pitchFamily="18" charset="0"/>
              </a:rPr>
              <a:t>基本姿勢</a:t>
            </a:r>
            <a:endParaRPr lang="en-US" altLang="ja-JP" sz="2400" b="1" dirty="0">
              <a:latin typeface="Times New Roman" panose="02020603050405020304" pitchFamily="18" charset="0"/>
              <a:cs typeface="Times New Roman" panose="02020603050405020304" pitchFamily="18" charset="0"/>
            </a:endParaRPr>
          </a:p>
          <a:p>
            <a:r>
              <a:rPr lang="ja-JP" altLang="en-US" sz="2400" b="1" dirty="0">
                <a:latin typeface="Times New Roman" panose="02020603050405020304" pitchFamily="18" charset="0"/>
                <a:cs typeface="Times New Roman" panose="02020603050405020304" pitchFamily="18" charset="0"/>
              </a:rPr>
              <a:t>２．</a:t>
            </a:r>
            <a:r>
              <a:rPr lang="en-US" altLang="ja-JP" sz="2400" b="1" dirty="0">
                <a:latin typeface="Times New Roman" panose="02020603050405020304" pitchFamily="18" charset="0"/>
                <a:cs typeface="Times New Roman" panose="02020603050405020304" pitchFamily="18" charset="0"/>
              </a:rPr>
              <a:t>PDCA</a:t>
            </a:r>
            <a:r>
              <a:rPr lang="ja-JP" altLang="en-US" sz="2400" b="1" dirty="0">
                <a:latin typeface="Times New Roman" panose="02020603050405020304" pitchFamily="18" charset="0"/>
                <a:cs typeface="Times New Roman" panose="02020603050405020304" pitchFamily="18" charset="0"/>
              </a:rPr>
              <a:t>を廻すための演習</a:t>
            </a:r>
            <a:endParaRPr lang="en-US" altLang="ja-JP" sz="2400" b="1" dirty="0">
              <a:latin typeface="Times New Roman" panose="02020603050405020304" pitchFamily="18" charset="0"/>
              <a:cs typeface="Times New Roman" panose="02020603050405020304" pitchFamily="18" charset="0"/>
            </a:endParaRPr>
          </a:p>
          <a:p>
            <a:r>
              <a:rPr lang="ja-JP" altLang="en-US" sz="2400" b="1" dirty="0">
                <a:latin typeface="Times New Roman" panose="02020603050405020304" pitchFamily="18" charset="0"/>
                <a:cs typeface="Times New Roman" panose="02020603050405020304" pitchFamily="18" charset="0"/>
              </a:rPr>
              <a:t>３．ゲーム形式演習の提案</a:t>
            </a:r>
            <a:endParaRPr lang="en-US" altLang="ja-JP" sz="2400" b="1" dirty="0">
              <a:latin typeface="Times New Roman" panose="02020603050405020304" pitchFamily="18" charset="0"/>
              <a:cs typeface="Times New Roman" panose="02020603050405020304" pitchFamily="18" charset="0"/>
            </a:endParaRPr>
          </a:p>
          <a:p>
            <a:r>
              <a:rPr lang="ja-JP" altLang="en-US" sz="2400" b="1" dirty="0">
                <a:latin typeface="Times New Roman" panose="02020603050405020304" pitchFamily="18" charset="0"/>
                <a:cs typeface="Times New Roman" panose="02020603050405020304" pitchFamily="18" charset="0"/>
              </a:rPr>
              <a:t>４．ゲームの進め方</a:t>
            </a:r>
            <a:endParaRPr lang="en-US" altLang="ja-JP" sz="2400" b="1" dirty="0">
              <a:latin typeface="Times New Roman" panose="02020603050405020304" pitchFamily="18" charset="0"/>
              <a:cs typeface="Times New Roman" panose="02020603050405020304" pitchFamily="18" charset="0"/>
            </a:endParaRPr>
          </a:p>
          <a:p>
            <a:r>
              <a:rPr lang="ja-JP" altLang="en-US" sz="2400" b="1" dirty="0">
                <a:latin typeface="Times New Roman" panose="02020603050405020304" pitchFamily="18" charset="0"/>
                <a:cs typeface="Times New Roman" panose="02020603050405020304" pitchFamily="18" charset="0"/>
              </a:rPr>
              <a:t>５．想定仮想企業と想定シナリオ</a:t>
            </a:r>
            <a:endParaRPr lang="en-US" altLang="ja-JP" sz="2400" dirty="0">
              <a:latin typeface="Times New Roman" panose="02020603050405020304" pitchFamily="18" charset="0"/>
              <a:cs typeface="Times New Roman" panose="02020603050405020304" pitchFamily="18" charset="0"/>
            </a:endParaRPr>
          </a:p>
        </p:txBody>
      </p:sp>
      <p:pic>
        <p:nvPicPr>
          <p:cNvPr id="1026" name="Picture 2" descr="é¢é£ç»å">
            <a:extLst>
              <a:ext uri="{FF2B5EF4-FFF2-40B4-BE49-F238E27FC236}">
                <a16:creationId xmlns:a16="http://schemas.microsoft.com/office/drawing/2014/main" id="{301A3526-2128-4B06-870E-ECFE4B096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200" y="4426716"/>
            <a:ext cx="2067800" cy="198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é¢é£ç»å">
            <a:extLst>
              <a:ext uri="{FF2B5EF4-FFF2-40B4-BE49-F238E27FC236}">
                <a16:creationId xmlns:a16="http://schemas.microsoft.com/office/drawing/2014/main" id="{8E2D30F1-5D72-4B66-9E53-AAFE99DFC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839" y="2882269"/>
            <a:ext cx="1739397" cy="1569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ãµã¤ãã¼æ»æ ã¤ã©ã¹ããã®ç»åæ¤ç´¢çµæ">
            <a:extLst>
              <a:ext uri="{FF2B5EF4-FFF2-40B4-BE49-F238E27FC236}">
                <a16:creationId xmlns:a16="http://schemas.microsoft.com/office/drawing/2014/main" id="{67C45379-CFF5-4AFF-AA14-BC3DF5B7A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 y="2175892"/>
            <a:ext cx="2095500" cy="21812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DA177F72-41AD-46AD-A612-E8A5A85AA7B2}"/>
              </a:ext>
            </a:extLst>
          </p:cNvPr>
          <p:cNvGrpSpPr/>
          <p:nvPr/>
        </p:nvGrpSpPr>
        <p:grpSpPr>
          <a:xfrm>
            <a:off x="914530" y="1352912"/>
            <a:ext cx="5430812" cy="794994"/>
            <a:chOff x="1238016" y="2786775"/>
            <a:chExt cx="5644839" cy="936297"/>
          </a:xfrm>
        </p:grpSpPr>
        <p:sp>
          <p:nvSpPr>
            <p:cNvPr id="19" name="四角形: 角を丸くする 18">
              <a:extLst>
                <a:ext uri="{FF2B5EF4-FFF2-40B4-BE49-F238E27FC236}">
                  <a16:creationId xmlns:a16="http://schemas.microsoft.com/office/drawing/2014/main" id="{E6AB575D-7D09-457D-B2C6-930292E52A00}"/>
                </a:ext>
              </a:extLst>
            </p:cNvPr>
            <p:cNvSpPr/>
            <p:nvPr/>
          </p:nvSpPr>
          <p:spPr>
            <a:xfrm>
              <a:off x="1238016" y="2829320"/>
              <a:ext cx="5343614" cy="83099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1D3AE5E3-9C17-49F8-8714-74E14F886AA4}"/>
                </a:ext>
              </a:extLst>
            </p:cNvPr>
            <p:cNvGrpSpPr/>
            <p:nvPr/>
          </p:nvGrpSpPr>
          <p:grpSpPr>
            <a:xfrm>
              <a:off x="5746731" y="2907444"/>
              <a:ext cx="639942" cy="674755"/>
              <a:chOff x="573831" y="2631233"/>
              <a:chExt cx="1345932" cy="1446245"/>
            </a:xfrm>
          </p:grpSpPr>
          <p:sp>
            <p:nvSpPr>
              <p:cNvPr id="22" name="楕円 21">
                <a:extLst>
                  <a:ext uri="{FF2B5EF4-FFF2-40B4-BE49-F238E27FC236}">
                    <a16:creationId xmlns:a16="http://schemas.microsoft.com/office/drawing/2014/main" id="{4A38B401-4FB7-4B83-823B-E8112C9B5C5F}"/>
                  </a:ext>
                </a:extLst>
              </p:cNvPr>
              <p:cNvSpPr/>
              <p:nvPr/>
            </p:nvSpPr>
            <p:spPr>
              <a:xfrm>
                <a:off x="685799" y="2631233"/>
                <a:ext cx="1233964" cy="144624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アーチ 22">
                <a:extLst>
                  <a:ext uri="{FF2B5EF4-FFF2-40B4-BE49-F238E27FC236}">
                    <a16:creationId xmlns:a16="http://schemas.microsoft.com/office/drawing/2014/main" id="{EC0158FC-080E-4D44-A26F-BD692993E88B}"/>
                  </a:ext>
                </a:extLst>
              </p:cNvPr>
              <p:cNvSpPr/>
              <p:nvPr/>
            </p:nvSpPr>
            <p:spPr>
              <a:xfrm rot="5400000">
                <a:off x="523676" y="2690721"/>
                <a:ext cx="1427582" cy="1327272"/>
              </a:xfrm>
              <a:prstGeom prst="blockArc">
                <a:avLst>
                  <a:gd name="adj1" fmla="val 10800224"/>
                  <a:gd name="adj2" fmla="val 21496572"/>
                  <a:gd name="adj3" fmla="val 28258"/>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アーチ 23">
                <a:extLst>
                  <a:ext uri="{FF2B5EF4-FFF2-40B4-BE49-F238E27FC236}">
                    <a16:creationId xmlns:a16="http://schemas.microsoft.com/office/drawing/2014/main" id="{0CD8C6B2-E137-4853-B2F2-492DCCA234DE}"/>
                  </a:ext>
                </a:extLst>
              </p:cNvPr>
              <p:cNvSpPr/>
              <p:nvPr/>
            </p:nvSpPr>
            <p:spPr>
              <a:xfrm rot="16200000">
                <a:off x="551673" y="2737373"/>
                <a:ext cx="1427583" cy="1233963"/>
              </a:xfrm>
              <a:prstGeom prst="blockArc">
                <a:avLst>
                  <a:gd name="adj1" fmla="val 10800000"/>
                  <a:gd name="adj2" fmla="val 5"/>
                  <a:gd name="adj3" fmla="val 30130"/>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楕円 24">
                <a:extLst>
                  <a:ext uri="{FF2B5EF4-FFF2-40B4-BE49-F238E27FC236}">
                    <a16:creationId xmlns:a16="http://schemas.microsoft.com/office/drawing/2014/main" id="{1F681F89-0A49-406C-815E-BD9EB6A1DA24}"/>
                  </a:ext>
                </a:extLst>
              </p:cNvPr>
              <p:cNvSpPr/>
              <p:nvPr/>
            </p:nvSpPr>
            <p:spPr>
              <a:xfrm>
                <a:off x="1026365" y="3107091"/>
                <a:ext cx="503853" cy="494523"/>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8DD2E588-E69F-427F-8DEF-C75D91F304DE}"/>
                </a:ext>
              </a:extLst>
            </p:cNvPr>
            <p:cNvSpPr/>
            <p:nvPr/>
          </p:nvSpPr>
          <p:spPr>
            <a:xfrm>
              <a:off x="1485849" y="2786775"/>
              <a:ext cx="5397006" cy="936297"/>
            </a:xfrm>
            <a:prstGeom prst="rect">
              <a:avLst/>
            </a:prstGeom>
          </p:spPr>
          <p:txBody>
            <a:bodyPr wrap="square">
              <a:spAutoFit/>
            </a:bodyPr>
            <a:lstStyle/>
            <a:p>
              <a:r>
                <a:rPr lang="en-US" altLang="ja-JP" sz="4000" b="1" dirty="0" err="1">
                  <a:solidFill>
                    <a:srgbClr val="FFFF00"/>
                  </a:solidFill>
                  <a:effectLst>
                    <a:outerShdw blurRad="38100" dist="38100" dir="2700000" algn="tl">
                      <a:srgbClr val="000000">
                        <a:alpha val="43137"/>
                      </a:srgbClr>
                    </a:outerShdw>
                  </a:effectLst>
                  <a:latin typeface="Showcard Gothic" panose="04020904020102020604" pitchFamily="82" charset="0"/>
                </a:rPr>
                <a:t>Tsurumai</a:t>
              </a:r>
              <a:r>
                <a:rPr lang="ja-JP" altLang="en-US" sz="4000" b="1" dirty="0">
                  <a:solidFill>
                    <a:srgbClr val="FFFF00"/>
                  </a:solidFill>
                  <a:effectLst>
                    <a:outerShdw blurRad="38100" dist="38100" dir="2700000" algn="tl">
                      <a:srgbClr val="000000">
                        <a:alpha val="43137"/>
                      </a:srgbClr>
                    </a:outerShdw>
                  </a:effectLst>
                  <a:latin typeface="Showcard Gothic" panose="04020904020102020604" pitchFamily="82"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Showcard Gothic" panose="04020904020102020604" pitchFamily="82" charset="0"/>
                </a:rPr>
                <a:t>Go!</a:t>
              </a:r>
              <a:r>
                <a:rPr lang="ja-JP" altLang="en-US" sz="4800" b="1" dirty="0">
                  <a:solidFill>
                    <a:schemeClr val="accent5">
                      <a:lumMod val="75000"/>
                    </a:schemeClr>
                  </a:solidFill>
                  <a:effectLst>
                    <a:outerShdw blurRad="38100" dist="38100" dir="2700000" algn="tl">
                      <a:srgbClr val="000000">
                        <a:alpha val="43137"/>
                      </a:srgbClr>
                    </a:outerShdw>
                  </a:effectLst>
                  <a:latin typeface="Showcard Gothic" panose="04020904020102020604" pitchFamily="82" charset="0"/>
                </a:rPr>
                <a:t>　  </a:t>
              </a:r>
              <a:r>
                <a:rPr lang="ja-JP" altLang="en-US" sz="4800" b="1" dirty="0">
                  <a:solidFill>
                    <a:schemeClr val="accent5">
                      <a:lumMod val="75000"/>
                    </a:schemeClr>
                  </a:solidFill>
                  <a:latin typeface="+mn-ea"/>
                </a:rPr>
                <a:t>　</a:t>
              </a:r>
              <a:endParaRPr lang="ja-JP" altLang="en-US" sz="4000" dirty="0"/>
            </a:p>
          </p:txBody>
        </p:sp>
      </p:grpSp>
    </p:spTree>
    <p:extLst>
      <p:ext uri="{BB962C8B-B14F-4D97-AF65-F5344CB8AC3E}">
        <p14:creationId xmlns:p14="http://schemas.microsoft.com/office/powerpoint/2010/main" val="130192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98ED2-B84A-4A31-889D-0C3EDA785F44}"/>
              </a:ext>
            </a:extLst>
          </p:cNvPr>
          <p:cNvSpPr>
            <a:spLocks noGrp="1"/>
          </p:cNvSpPr>
          <p:nvPr>
            <p:ph type="title"/>
          </p:nvPr>
        </p:nvSpPr>
        <p:spPr>
          <a:xfrm>
            <a:off x="114300" y="212727"/>
            <a:ext cx="8915400" cy="701674"/>
          </a:xfrm>
        </p:spPr>
        <p:txBody>
          <a:bodyPr>
            <a:normAutofit/>
          </a:bodyPr>
          <a:lstStyle/>
          <a:p>
            <a:r>
              <a:rPr kumimoji="1" lang="ja-JP" altLang="en-US" sz="4000" b="1" dirty="0">
                <a:solidFill>
                  <a:srgbClr val="0070C0"/>
                </a:solidFill>
                <a:latin typeface="+mn-ea"/>
                <a:ea typeface="+mn-ea"/>
              </a:rPr>
              <a:t>既存のサイバーインシデント対応演習</a:t>
            </a:r>
          </a:p>
        </p:txBody>
      </p:sp>
      <p:sp>
        <p:nvSpPr>
          <p:cNvPr id="3" name="コンテンツ プレースホルダー 2">
            <a:extLst>
              <a:ext uri="{FF2B5EF4-FFF2-40B4-BE49-F238E27FC236}">
                <a16:creationId xmlns:a16="http://schemas.microsoft.com/office/drawing/2014/main" id="{3E54971A-9910-4C28-87CE-E270A278442C}"/>
              </a:ext>
            </a:extLst>
          </p:cNvPr>
          <p:cNvSpPr>
            <a:spLocks noGrp="1"/>
          </p:cNvSpPr>
          <p:nvPr>
            <p:ph idx="1"/>
          </p:nvPr>
        </p:nvSpPr>
        <p:spPr>
          <a:xfrm>
            <a:off x="182880" y="1036320"/>
            <a:ext cx="8846820" cy="5608953"/>
          </a:xfrm>
        </p:spPr>
        <p:txBody>
          <a:bodyPr>
            <a:normAutofit fontScale="85000" lnSpcReduction="10000"/>
          </a:bodyPr>
          <a:lstStyle/>
          <a:p>
            <a:pPr>
              <a:lnSpc>
                <a:spcPct val="120000"/>
              </a:lnSpc>
            </a:pPr>
            <a:r>
              <a:rPr lang="en-US" altLang="ja-JP" sz="4700" dirty="0"/>
              <a:t>NICT</a:t>
            </a:r>
            <a:r>
              <a:rPr lang="ja-JP" altLang="en-US" sz="3800" dirty="0"/>
              <a:t> 実践的サイバー防御演習 </a:t>
            </a:r>
            <a:r>
              <a:rPr lang="en-US" altLang="ja-JP" sz="3800" dirty="0"/>
              <a:t>″CYDER″</a:t>
            </a:r>
          </a:p>
          <a:p>
            <a:pPr marL="457200" lvl="1" indent="0">
              <a:lnSpc>
                <a:spcPct val="120000"/>
              </a:lnSpc>
              <a:buNone/>
            </a:pPr>
            <a:r>
              <a:rPr lang="ja-JP" altLang="en-US" sz="2800" dirty="0"/>
              <a:t>情報システム担当職員としての体験型演習</a:t>
            </a:r>
            <a:endParaRPr lang="en-US" altLang="ja-JP" sz="2800" dirty="0"/>
          </a:p>
          <a:p>
            <a:pPr marL="457200" lvl="1" indent="0">
              <a:lnSpc>
                <a:spcPct val="120000"/>
              </a:lnSpc>
              <a:buNone/>
            </a:pPr>
            <a:r>
              <a:rPr lang="ja-JP" altLang="en-US" sz="2800" dirty="0"/>
              <a:t>組織的連携は対象外</a:t>
            </a:r>
            <a:endParaRPr lang="en-US" altLang="ja-JP" sz="2800" dirty="0"/>
          </a:p>
          <a:p>
            <a:pPr>
              <a:lnSpc>
                <a:spcPct val="120000"/>
              </a:lnSpc>
            </a:pPr>
            <a:r>
              <a:rPr lang="en-US" altLang="ja-JP" sz="4700" dirty="0"/>
              <a:t>NISC</a:t>
            </a:r>
            <a:r>
              <a:rPr lang="ja-JP" altLang="en-US" sz="3800" dirty="0"/>
              <a:t> 重要インフラにおける分野横断的演習</a:t>
            </a:r>
            <a:endParaRPr lang="en-US" altLang="ja-JP" sz="3800" dirty="0"/>
          </a:p>
          <a:p>
            <a:pPr marL="457200" lvl="1" indent="0">
              <a:lnSpc>
                <a:spcPct val="120000"/>
              </a:lnSpc>
              <a:buNone/>
            </a:pPr>
            <a:r>
              <a:rPr lang="ja-JP" altLang="en-US" sz="2800" dirty="0"/>
              <a:t>重要インフラ１３</a:t>
            </a:r>
            <a:r>
              <a:rPr lang="en-US" altLang="ja-JP" sz="2800" dirty="0"/>
              <a:t> </a:t>
            </a:r>
            <a:r>
              <a:rPr lang="ja-JP" altLang="en-US" sz="2800" dirty="0"/>
              <a:t>分野事業者と所管省庁、ＮＩＳＣ 等 </a:t>
            </a:r>
            <a:br>
              <a:rPr lang="en-US" altLang="ja-JP" sz="2800" dirty="0"/>
            </a:br>
            <a:r>
              <a:rPr lang="ja-JP" altLang="en-US" sz="2800" dirty="0"/>
              <a:t>合計 約２</a:t>
            </a:r>
            <a:r>
              <a:rPr lang="en-US" altLang="ja-JP" sz="2800" dirty="0"/>
              <a:t>,</a:t>
            </a:r>
            <a:r>
              <a:rPr lang="ja-JP" altLang="en-US" sz="2800" dirty="0"/>
              <a:t>０００名参加の大規模演習</a:t>
            </a:r>
            <a:endParaRPr lang="en-US" altLang="ja-JP" sz="2800" dirty="0"/>
          </a:p>
          <a:p>
            <a:pPr marL="457200" lvl="1" indent="0">
              <a:lnSpc>
                <a:spcPct val="120000"/>
              </a:lnSpc>
              <a:buNone/>
            </a:pPr>
            <a:r>
              <a:rPr lang="ja-JP" altLang="en-US" sz="2800" dirty="0">
                <a:solidFill>
                  <a:srgbClr val="0070C0"/>
                </a:solidFill>
              </a:rPr>
              <a:t>シナリオ型で組織連携を対象にした演習で、</a:t>
            </a:r>
            <a:br>
              <a:rPr lang="en-US" altLang="ja-JP" sz="2800" dirty="0">
                <a:solidFill>
                  <a:srgbClr val="0070C0"/>
                </a:solidFill>
              </a:rPr>
            </a:br>
            <a:r>
              <a:rPr lang="ja-JP" altLang="en-US" sz="2800" dirty="0">
                <a:solidFill>
                  <a:srgbClr val="0070C0"/>
                </a:solidFill>
              </a:rPr>
              <a:t>組織としての意識の共有、対応の整備に有用</a:t>
            </a:r>
            <a:br>
              <a:rPr lang="en-US" altLang="ja-JP" sz="2800" dirty="0">
                <a:solidFill>
                  <a:srgbClr val="0070C0"/>
                </a:solidFill>
              </a:rPr>
            </a:br>
            <a:r>
              <a:rPr lang="ja-JP" altLang="en-US" sz="2800" dirty="0">
                <a:solidFill>
                  <a:srgbClr val="FF0000"/>
                </a:solidFill>
              </a:rPr>
              <a:t>しかし、頻度高い実施は困難</a:t>
            </a:r>
            <a:endParaRPr lang="en-US" altLang="ja-JP" sz="2800" dirty="0">
              <a:solidFill>
                <a:srgbClr val="FF0000"/>
              </a:solidFill>
            </a:endParaRPr>
          </a:p>
          <a:p>
            <a:pPr marL="457200" lvl="1" indent="0">
              <a:lnSpc>
                <a:spcPct val="120000"/>
              </a:lnSpc>
              <a:buNone/>
            </a:pPr>
            <a:r>
              <a:rPr lang="ja-JP" altLang="en-US" sz="2800" dirty="0">
                <a:solidFill>
                  <a:srgbClr val="FF0000"/>
                </a:solidFill>
              </a:rPr>
              <a:t>重要インフラ企業以外の業者への広がりも期待される</a:t>
            </a:r>
            <a:endParaRPr lang="en-US" altLang="ja-JP" sz="2800" dirty="0">
              <a:solidFill>
                <a:srgbClr val="FF0000"/>
              </a:solidFill>
            </a:endParaRPr>
          </a:p>
          <a:p>
            <a:pPr marL="457200" lvl="1" indent="-457200">
              <a:lnSpc>
                <a:spcPct val="120000"/>
              </a:lnSpc>
              <a:buNone/>
            </a:pPr>
            <a:r>
              <a:rPr lang="ja-JP" altLang="en-US" sz="2800" dirty="0"/>
              <a:t>様々な事業所で、身近で有効な演習を企画実施しやすくしたい</a:t>
            </a:r>
            <a:endParaRPr lang="en-US" altLang="ja-JP" sz="2800" dirty="0"/>
          </a:p>
          <a:p>
            <a:pPr marL="457200" lvl="1" indent="0">
              <a:lnSpc>
                <a:spcPct val="120000"/>
              </a:lnSpc>
              <a:buNone/>
            </a:pPr>
            <a:endParaRPr lang="en-US" altLang="ja-JP" dirty="0">
              <a:solidFill>
                <a:srgbClr val="FF0000"/>
              </a:solidFill>
            </a:endParaRPr>
          </a:p>
          <a:p>
            <a:pPr marL="0" indent="0">
              <a:lnSpc>
                <a:spcPct val="120000"/>
              </a:lnSpc>
              <a:buNone/>
            </a:pPr>
            <a:endParaRPr lang="en-US" altLang="ja-JP" dirty="0"/>
          </a:p>
          <a:p>
            <a:pPr>
              <a:lnSpc>
                <a:spcPct val="120000"/>
              </a:lnSpc>
            </a:pPr>
            <a:endParaRPr kumimoji="1" lang="ja-JP" altLang="en-US" dirty="0"/>
          </a:p>
        </p:txBody>
      </p:sp>
    </p:spTree>
    <p:extLst>
      <p:ext uri="{BB962C8B-B14F-4D97-AF65-F5344CB8AC3E}">
        <p14:creationId xmlns:p14="http://schemas.microsoft.com/office/powerpoint/2010/main" val="460833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0107712-2FA9-418D-9DF1-DC563908498E}"/>
              </a:ext>
            </a:extLst>
          </p:cNvPr>
          <p:cNvPicPr>
            <a:picLocks noChangeAspect="1"/>
          </p:cNvPicPr>
          <p:nvPr/>
        </p:nvPicPr>
        <p:blipFill>
          <a:blip r:embed="rId3"/>
          <a:stretch>
            <a:fillRect/>
          </a:stretch>
        </p:blipFill>
        <p:spPr>
          <a:xfrm>
            <a:off x="27233" y="6153690"/>
            <a:ext cx="3448050" cy="685800"/>
          </a:xfrm>
          <a:prstGeom prst="rect">
            <a:avLst/>
          </a:prstGeom>
        </p:spPr>
      </p:pic>
      <p:sp>
        <p:nvSpPr>
          <p:cNvPr id="2" name="タイトル 1">
            <a:extLst>
              <a:ext uri="{FF2B5EF4-FFF2-40B4-BE49-F238E27FC236}">
                <a16:creationId xmlns:a16="http://schemas.microsoft.com/office/drawing/2014/main" id="{733BB503-9C4F-485D-A984-E4F9DD50D2B4}"/>
              </a:ext>
            </a:extLst>
          </p:cNvPr>
          <p:cNvSpPr>
            <a:spLocks noGrp="1"/>
          </p:cNvSpPr>
          <p:nvPr>
            <p:ph type="title"/>
          </p:nvPr>
        </p:nvSpPr>
        <p:spPr>
          <a:xfrm>
            <a:off x="11628" y="52712"/>
            <a:ext cx="8910838" cy="643469"/>
          </a:xfrm>
        </p:spPr>
        <p:txBody>
          <a:bodyPr>
            <a:noAutofit/>
          </a:bodyPr>
          <a:lstStyle/>
          <a:p>
            <a:pPr algn="ctr"/>
            <a:r>
              <a:rPr kumimoji="1" lang="ja-JP" altLang="en-US" sz="3600" b="1" dirty="0">
                <a:solidFill>
                  <a:schemeClr val="accent1">
                    <a:lumMod val="75000"/>
                  </a:schemeClr>
                </a:solidFill>
                <a:latin typeface="+mn-ea"/>
                <a:ea typeface="+mn-ea"/>
              </a:rPr>
              <a:t>インシデントレスポンス演習の位置づけ</a:t>
            </a:r>
          </a:p>
        </p:txBody>
      </p:sp>
      <p:sp>
        <p:nvSpPr>
          <p:cNvPr id="4" name="スライド番号プレースホルダー 3">
            <a:extLst>
              <a:ext uri="{FF2B5EF4-FFF2-40B4-BE49-F238E27FC236}">
                <a16:creationId xmlns:a16="http://schemas.microsoft.com/office/drawing/2014/main" id="{18179694-F0BF-4ECD-A17E-F46F5D8012D2}"/>
              </a:ext>
            </a:extLst>
          </p:cNvPr>
          <p:cNvSpPr>
            <a:spLocks noGrp="1"/>
          </p:cNvSpPr>
          <p:nvPr>
            <p:ph type="sldNum" sz="quarter" idx="12"/>
          </p:nvPr>
        </p:nvSpPr>
        <p:spPr>
          <a:xfrm>
            <a:off x="7776045" y="6384926"/>
            <a:ext cx="689610" cy="365125"/>
          </a:xfrm>
        </p:spPr>
        <p:txBody>
          <a:bodyPr/>
          <a:lstStyle/>
          <a:p>
            <a:fld id="{6155EDC4-74AA-E04E-B1EE-818BC97978EE}" type="slidenum">
              <a:rPr lang="ja-JP" altLang="en-US" smtClean="0">
                <a:solidFill>
                  <a:prstClr val="black">
                    <a:tint val="75000"/>
                  </a:prstClr>
                </a:solidFill>
              </a:rPr>
              <a:pPr/>
              <a:t>11</a:t>
            </a:fld>
            <a:endParaRPr lang="ja-JP" altLang="en-US">
              <a:solidFill>
                <a:prstClr val="black">
                  <a:tint val="75000"/>
                </a:prstClr>
              </a:solidFill>
            </a:endParaRPr>
          </a:p>
        </p:txBody>
      </p:sp>
      <p:grpSp>
        <p:nvGrpSpPr>
          <p:cNvPr id="5" name="グループ化 4">
            <a:extLst>
              <a:ext uri="{FF2B5EF4-FFF2-40B4-BE49-F238E27FC236}">
                <a16:creationId xmlns:a16="http://schemas.microsoft.com/office/drawing/2014/main" id="{F4B77246-9AEA-4857-BE52-299619F17A9A}"/>
              </a:ext>
            </a:extLst>
          </p:cNvPr>
          <p:cNvGrpSpPr/>
          <p:nvPr/>
        </p:nvGrpSpPr>
        <p:grpSpPr>
          <a:xfrm>
            <a:off x="293278" y="2872950"/>
            <a:ext cx="4173769" cy="3123439"/>
            <a:chOff x="922905" y="2210000"/>
            <a:chExt cx="5667769" cy="4403467"/>
          </a:xfrm>
        </p:grpSpPr>
        <p:grpSp>
          <p:nvGrpSpPr>
            <p:cNvPr id="6" name="グループ化 5">
              <a:extLst>
                <a:ext uri="{FF2B5EF4-FFF2-40B4-BE49-F238E27FC236}">
                  <a16:creationId xmlns:a16="http://schemas.microsoft.com/office/drawing/2014/main" id="{A7A3176D-3BAA-4ADD-B7F5-E461FB81E947}"/>
                </a:ext>
              </a:extLst>
            </p:cNvPr>
            <p:cNvGrpSpPr/>
            <p:nvPr/>
          </p:nvGrpSpPr>
          <p:grpSpPr>
            <a:xfrm rot="7866809">
              <a:off x="2140904" y="2281277"/>
              <a:ext cx="3976510" cy="4011268"/>
              <a:chOff x="1070873" y="1689194"/>
              <a:chExt cx="3976510" cy="4011268"/>
            </a:xfrm>
          </p:grpSpPr>
          <p:sp>
            <p:nvSpPr>
              <p:cNvPr id="18" name="アーチ 17">
                <a:extLst>
                  <a:ext uri="{FF2B5EF4-FFF2-40B4-BE49-F238E27FC236}">
                    <a16:creationId xmlns:a16="http://schemas.microsoft.com/office/drawing/2014/main" id="{E82011FC-4C85-4D21-8EBE-5A08F4A95B89}"/>
                  </a:ext>
                </a:extLst>
              </p:cNvPr>
              <p:cNvSpPr/>
              <p:nvPr/>
            </p:nvSpPr>
            <p:spPr>
              <a:xfrm rot="399433">
                <a:off x="1070873" y="1689194"/>
                <a:ext cx="3976510" cy="3797206"/>
              </a:xfrm>
              <a:prstGeom prst="blockArc">
                <a:avLst>
                  <a:gd name="adj1" fmla="val 16594697"/>
                  <a:gd name="adj2" fmla="val 21452062"/>
                  <a:gd name="adj3" fmla="val 10477"/>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9" name="アーチ 18">
                <a:extLst>
                  <a:ext uri="{FF2B5EF4-FFF2-40B4-BE49-F238E27FC236}">
                    <a16:creationId xmlns:a16="http://schemas.microsoft.com/office/drawing/2014/main" id="{72AF2166-6A5C-4FDA-AE80-10473BE8C393}"/>
                  </a:ext>
                </a:extLst>
              </p:cNvPr>
              <p:cNvSpPr/>
              <p:nvPr/>
            </p:nvSpPr>
            <p:spPr>
              <a:xfrm rot="14748322">
                <a:off x="1036658" y="1813604"/>
                <a:ext cx="3976510" cy="3797206"/>
              </a:xfrm>
              <a:prstGeom prst="blockArc">
                <a:avLst>
                  <a:gd name="adj1" fmla="val 16897409"/>
                  <a:gd name="adj2" fmla="val 21452062"/>
                  <a:gd name="adj3" fmla="val 10477"/>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20" name="アーチ 19">
                <a:extLst>
                  <a:ext uri="{FF2B5EF4-FFF2-40B4-BE49-F238E27FC236}">
                    <a16:creationId xmlns:a16="http://schemas.microsoft.com/office/drawing/2014/main" id="{D7D81DC3-3888-4AD0-A1FE-4352F8950146}"/>
                  </a:ext>
                </a:extLst>
              </p:cNvPr>
              <p:cNvSpPr/>
              <p:nvPr/>
            </p:nvSpPr>
            <p:spPr>
              <a:xfrm rot="7616031">
                <a:off x="1142413" y="1788719"/>
                <a:ext cx="3976510" cy="3797206"/>
              </a:xfrm>
              <a:prstGeom prst="blockArc">
                <a:avLst>
                  <a:gd name="adj1" fmla="val 16480638"/>
                  <a:gd name="adj2" fmla="val 20533659"/>
                  <a:gd name="adj3" fmla="val 10881"/>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solidFill>
                    <a:schemeClr val="tx1"/>
                  </a:solidFill>
                </a:endParaRPr>
              </a:p>
            </p:txBody>
          </p:sp>
        </p:grpSp>
        <p:grpSp>
          <p:nvGrpSpPr>
            <p:cNvPr id="7" name="グループ化 6">
              <a:extLst>
                <a:ext uri="{FF2B5EF4-FFF2-40B4-BE49-F238E27FC236}">
                  <a16:creationId xmlns:a16="http://schemas.microsoft.com/office/drawing/2014/main" id="{B04FC05B-F161-4BD5-967C-1029AA62DDDD}"/>
                </a:ext>
              </a:extLst>
            </p:cNvPr>
            <p:cNvGrpSpPr/>
            <p:nvPr/>
          </p:nvGrpSpPr>
          <p:grpSpPr>
            <a:xfrm>
              <a:off x="922905" y="2210000"/>
              <a:ext cx="5667769" cy="4403467"/>
              <a:chOff x="922905" y="2210000"/>
              <a:chExt cx="5667769" cy="4403467"/>
            </a:xfrm>
          </p:grpSpPr>
          <p:sp>
            <p:nvSpPr>
              <p:cNvPr id="8" name="楕円 7">
                <a:extLst>
                  <a:ext uri="{FF2B5EF4-FFF2-40B4-BE49-F238E27FC236}">
                    <a16:creationId xmlns:a16="http://schemas.microsoft.com/office/drawing/2014/main" id="{F6CC6DAD-088A-4400-AE41-6E313C61FFA9}"/>
                  </a:ext>
                </a:extLst>
              </p:cNvPr>
              <p:cNvSpPr/>
              <p:nvPr/>
            </p:nvSpPr>
            <p:spPr>
              <a:xfrm>
                <a:off x="3163078" y="2210000"/>
                <a:ext cx="1529484" cy="9717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9" name="二等辺三角形 8">
                <a:extLst>
                  <a:ext uri="{FF2B5EF4-FFF2-40B4-BE49-F238E27FC236}">
                    <a16:creationId xmlns:a16="http://schemas.microsoft.com/office/drawing/2014/main" id="{4FBFA50E-8A30-47DF-9E94-CAE93599200B}"/>
                  </a:ext>
                </a:extLst>
              </p:cNvPr>
              <p:cNvSpPr/>
              <p:nvPr/>
            </p:nvSpPr>
            <p:spPr>
              <a:xfrm rot="17985178">
                <a:off x="4472219" y="2387483"/>
                <a:ext cx="850371" cy="760918"/>
              </a:xfrm>
              <a:prstGeom prst="triangl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0" name="二等辺三角形 9">
                <a:extLst>
                  <a:ext uri="{FF2B5EF4-FFF2-40B4-BE49-F238E27FC236}">
                    <a16:creationId xmlns:a16="http://schemas.microsoft.com/office/drawing/2014/main" id="{5BD35AC7-D98F-4425-8DAC-81636BD1B610}"/>
                  </a:ext>
                </a:extLst>
              </p:cNvPr>
              <p:cNvSpPr/>
              <p:nvPr/>
            </p:nvSpPr>
            <p:spPr>
              <a:xfrm rot="10157429">
                <a:off x="2007512" y="4235039"/>
                <a:ext cx="921027" cy="800908"/>
              </a:xfrm>
              <a:prstGeom prst="triangl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1" name="二等辺三角形 10">
                <a:extLst>
                  <a:ext uri="{FF2B5EF4-FFF2-40B4-BE49-F238E27FC236}">
                    <a16:creationId xmlns:a16="http://schemas.microsoft.com/office/drawing/2014/main" id="{C3F3A742-9166-4620-9092-725D4519CA2A}"/>
                  </a:ext>
                </a:extLst>
              </p:cNvPr>
              <p:cNvSpPr/>
              <p:nvPr/>
            </p:nvSpPr>
            <p:spPr>
              <a:xfrm rot="2723775">
                <a:off x="4922965" y="5266104"/>
                <a:ext cx="797993" cy="711925"/>
              </a:xfrm>
              <a:prstGeom prst="triangl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C1112B0B-536F-4FAE-9859-E87C80C9147C}"/>
                  </a:ext>
                </a:extLst>
              </p:cNvPr>
              <p:cNvSpPr txBox="1"/>
              <p:nvPr/>
            </p:nvSpPr>
            <p:spPr>
              <a:xfrm>
                <a:off x="3263398" y="2284328"/>
                <a:ext cx="1455625" cy="830545"/>
              </a:xfrm>
              <a:prstGeom prst="rect">
                <a:avLst/>
              </a:prstGeom>
              <a:noFill/>
            </p:spPr>
            <p:txBody>
              <a:bodyPr wrap="none" rtlCol="0">
                <a:spAutoFit/>
              </a:bodyPr>
              <a:lstStyle/>
              <a:p>
                <a:r>
                  <a:rPr lang="ja-JP" altLang="en-US" sz="3600" dirty="0"/>
                  <a:t>評価</a:t>
                </a:r>
                <a:endParaRPr kumimoji="1" lang="ja-JP" altLang="en-US" sz="3600" dirty="0"/>
              </a:p>
            </p:txBody>
          </p:sp>
          <p:sp>
            <p:nvSpPr>
              <p:cNvPr id="13" name="テキスト ボックス 12">
                <a:extLst>
                  <a:ext uri="{FF2B5EF4-FFF2-40B4-BE49-F238E27FC236}">
                    <a16:creationId xmlns:a16="http://schemas.microsoft.com/office/drawing/2014/main" id="{84927C1E-C133-4860-93BF-A8E301A757B7}"/>
                  </a:ext>
                </a:extLst>
              </p:cNvPr>
              <p:cNvSpPr txBox="1"/>
              <p:nvPr/>
            </p:nvSpPr>
            <p:spPr>
              <a:xfrm>
                <a:off x="1775365" y="4968276"/>
                <a:ext cx="1455625" cy="830545"/>
              </a:xfrm>
              <a:prstGeom prst="rect">
                <a:avLst/>
              </a:prstGeom>
              <a:noFill/>
            </p:spPr>
            <p:txBody>
              <a:bodyPr wrap="none" rtlCol="0">
                <a:spAutoFit/>
              </a:bodyPr>
              <a:lstStyle/>
              <a:p>
                <a:r>
                  <a:rPr kumimoji="1" lang="ja-JP" altLang="en-US" sz="3600" dirty="0"/>
                  <a:t>企画</a:t>
                </a:r>
              </a:p>
            </p:txBody>
          </p:sp>
          <p:sp>
            <p:nvSpPr>
              <p:cNvPr id="14" name="テキスト ボックス 13">
                <a:extLst>
                  <a:ext uri="{FF2B5EF4-FFF2-40B4-BE49-F238E27FC236}">
                    <a16:creationId xmlns:a16="http://schemas.microsoft.com/office/drawing/2014/main" id="{E38B9457-3458-40B4-BDE9-546E92236E51}"/>
                  </a:ext>
                </a:extLst>
              </p:cNvPr>
              <p:cNvSpPr txBox="1"/>
              <p:nvPr/>
            </p:nvSpPr>
            <p:spPr>
              <a:xfrm>
                <a:off x="5135049" y="4727464"/>
                <a:ext cx="1455625" cy="830544"/>
              </a:xfrm>
              <a:prstGeom prst="rect">
                <a:avLst/>
              </a:prstGeom>
              <a:noFill/>
            </p:spPr>
            <p:txBody>
              <a:bodyPr wrap="none" rtlCol="0">
                <a:spAutoFit/>
              </a:bodyPr>
              <a:lstStyle/>
              <a:p>
                <a:r>
                  <a:rPr lang="ja-JP" altLang="en-US" sz="3600" dirty="0"/>
                  <a:t>施行</a:t>
                </a:r>
                <a:endParaRPr kumimoji="1" lang="ja-JP" altLang="en-US" sz="3600" dirty="0"/>
              </a:p>
            </p:txBody>
          </p:sp>
          <p:sp>
            <p:nvSpPr>
              <p:cNvPr id="15" name="テキスト ボックス 14">
                <a:extLst>
                  <a:ext uri="{FF2B5EF4-FFF2-40B4-BE49-F238E27FC236}">
                    <a16:creationId xmlns:a16="http://schemas.microsoft.com/office/drawing/2014/main" id="{7F7A535A-8EE4-4C6D-9E52-586CC0707626}"/>
                  </a:ext>
                </a:extLst>
              </p:cNvPr>
              <p:cNvSpPr txBox="1"/>
              <p:nvPr/>
            </p:nvSpPr>
            <p:spPr>
              <a:xfrm>
                <a:off x="2831714" y="3442009"/>
                <a:ext cx="2588620" cy="1779738"/>
              </a:xfrm>
              <a:prstGeom prst="rect">
                <a:avLst/>
              </a:prstGeom>
              <a:noFill/>
            </p:spPr>
            <p:txBody>
              <a:bodyPr wrap="none" rtlCol="0">
                <a:spAutoFit/>
              </a:bodyPr>
              <a:lstStyle/>
              <a:p>
                <a:pPr algn="ctr"/>
                <a:r>
                  <a:rPr kumimoji="1" lang="ja-JP" altLang="en-US" sz="2800" dirty="0">
                    <a:solidFill>
                      <a:srgbClr val="FF0000"/>
                    </a:solidFill>
                  </a:rPr>
                  <a:t>サイバー</a:t>
                </a:r>
                <a:endParaRPr kumimoji="1" lang="en-US" altLang="ja-JP" sz="2800" dirty="0">
                  <a:solidFill>
                    <a:srgbClr val="FF0000"/>
                  </a:solidFill>
                </a:endParaRPr>
              </a:p>
              <a:p>
                <a:pPr algn="ctr"/>
                <a:r>
                  <a:rPr kumimoji="1" lang="ja-JP" altLang="en-US" sz="2800" dirty="0">
                    <a:solidFill>
                      <a:srgbClr val="FF0000"/>
                    </a:solidFill>
                  </a:rPr>
                  <a:t>セキュリティ</a:t>
                </a:r>
                <a:endParaRPr kumimoji="1" lang="en-US" altLang="ja-JP" sz="2800" dirty="0">
                  <a:solidFill>
                    <a:srgbClr val="FF0000"/>
                  </a:solidFill>
                </a:endParaRPr>
              </a:p>
              <a:p>
                <a:pPr algn="ctr"/>
                <a:r>
                  <a:rPr kumimoji="1" lang="ja-JP" altLang="en-US" sz="2800" dirty="0">
                    <a:solidFill>
                      <a:srgbClr val="FF0000"/>
                    </a:solidFill>
                  </a:rPr>
                  <a:t>対策</a:t>
                </a:r>
              </a:p>
            </p:txBody>
          </p:sp>
          <p:sp>
            <p:nvSpPr>
              <p:cNvPr id="16" name="テキスト ボックス 15">
                <a:extLst>
                  <a:ext uri="{FF2B5EF4-FFF2-40B4-BE49-F238E27FC236}">
                    <a16:creationId xmlns:a16="http://schemas.microsoft.com/office/drawing/2014/main" id="{6FCFE90C-D3B5-4229-8CB2-38B0B109D392}"/>
                  </a:ext>
                </a:extLst>
              </p:cNvPr>
              <p:cNvSpPr txBox="1"/>
              <p:nvPr/>
            </p:nvSpPr>
            <p:spPr>
              <a:xfrm>
                <a:off x="3183829" y="5875824"/>
                <a:ext cx="1713575" cy="737643"/>
              </a:xfrm>
              <a:prstGeom prst="rect">
                <a:avLst/>
              </a:prstGeom>
              <a:noFill/>
            </p:spPr>
            <p:txBody>
              <a:bodyPr wrap="none" rtlCol="0">
                <a:spAutoFit/>
              </a:bodyPr>
              <a:lstStyle/>
              <a:p>
                <a:r>
                  <a:rPr kumimoji="1" lang="ja-JP" altLang="en-US" sz="2800" dirty="0"/>
                  <a:t>対策案</a:t>
                </a:r>
              </a:p>
            </p:txBody>
          </p:sp>
          <p:sp>
            <p:nvSpPr>
              <p:cNvPr id="17" name="テキスト ボックス 16">
                <a:extLst>
                  <a:ext uri="{FF2B5EF4-FFF2-40B4-BE49-F238E27FC236}">
                    <a16:creationId xmlns:a16="http://schemas.microsoft.com/office/drawing/2014/main" id="{0001B502-0C52-437E-916E-1B9AFF597DA7}"/>
                  </a:ext>
                </a:extLst>
              </p:cNvPr>
              <p:cNvSpPr txBox="1"/>
              <p:nvPr/>
            </p:nvSpPr>
            <p:spPr>
              <a:xfrm>
                <a:off x="922905" y="3010684"/>
                <a:ext cx="2340493" cy="1171551"/>
              </a:xfrm>
              <a:prstGeom prst="rect">
                <a:avLst/>
              </a:prstGeom>
              <a:noFill/>
            </p:spPr>
            <p:txBody>
              <a:bodyPr wrap="none" rtlCol="0">
                <a:spAutoFit/>
              </a:bodyPr>
              <a:lstStyle/>
              <a:p>
                <a:r>
                  <a:rPr kumimoji="1" lang="ja-JP" altLang="en-US" sz="2400" dirty="0">
                    <a:solidFill>
                      <a:srgbClr val="00B050"/>
                    </a:solidFill>
                  </a:rPr>
                  <a:t>対策の不備</a:t>
                </a:r>
                <a:endParaRPr kumimoji="1" lang="en-US" altLang="ja-JP" sz="2400" dirty="0">
                  <a:solidFill>
                    <a:srgbClr val="00B050"/>
                  </a:solidFill>
                </a:endParaRPr>
              </a:p>
              <a:p>
                <a:r>
                  <a:rPr lang="ja-JP" altLang="en-US" sz="2400" dirty="0">
                    <a:solidFill>
                      <a:srgbClr val="00B050"/>
                    </a:solidFill>
                  </a:rPr>
                  <a:t>改善点</a:t>
                </a:r>
                <a:endParaRPr kumimoji="1" lang="ja-JP" altLang="en-US" sz="2400" dirty="0">
                  <a:solidFill>
                    <a:srgbClr val="00B050"/>
                  </a:solidFill>
                </a:endParaRPr>
              </a:p>
            </p:txBody>
          </p:sp>
        </p:grpSp>
      </p:grpSp>
      <p:grpSp>
        <p:nvGrpSpPr>
          <p:cNvPr id="21" name="グループ化 20">
            <a:extLst>
              <a:ext uri="{FF2B5EF4-FFF2-40B4-BE49-F238E27FC236}">
                <a16:creationId xmlns:a16="http://schemas.microsoft.com/office/drawing/2014/main" id="{BB2E9444-5F8E-4FED-B0EB-3539CECFAEF4}"/>
              </a:ext>
            </a:extLst>
          </p:cNvPr>
          <p:cNvGrpSpPr/>
          <p:nvPr/>
        </p:nvGrpSpPr>
        <p:grpSpPr>
          <a:xfrm>
            <a:off x="4095431" y="807181"/>
            <a:ext cx="3928981" cy="2571452"/>
            <a:chOff x="323361" y="2210000"/>
            <a:chExt cx="6343351" cy="4299203"/>
          </a:xfrm>
        </p:grpSpPr>
        <p:grpSp>
          <p:nvGrpSpPr>
            <p:cNvPr id="22" name="グループ化 21">
              <a:extLst>
                <a:ext uri="{FF2B5EF4-FFF2-40B4-BE49-F238E27FC236}">
                  <a16:creationId xmlns:a16="http://schemas.microsoft.com/office/drawing/2014/main" id="{8E7826BE-0846-4810-83BE-DA76D8272300}"/>
                </a:ext>
              </a:extLst>
            </p:cNvPr>
            <p:cNvGrpSpPr/>
            <p:nvPr/>
          </p:nvGrpSpPr>
          <p:grpSpPr>
            <a:xfrm rot="7866809">
              <a:off x="2140904" y="2281277"/>
              <a:ext cx="3976510" cy="4011268"/>
              <a:chOff x="1070873" y="1689194"/>
              <a:chExt cx="3976510" cy="4011268"/>
            </a:xfrm>
          </p:grpSpPr>
          <p:sp>
            <p:nvSpPr>
              <p:cNvPr id="34" name="アーチ 33">
                <a:extLst>
                  <a:ext uri="{FF2B5EF4-FFF2-40B4-BE49-F238E27FC236}">
                    <a16:creationId xmlns:a16="http://schemas.microsoft.com/office/drawing/2014/main" id="{23D7DEA0-172B-4995-A29B-26CCC5F177D3}"/>
                  </a:ext>
                </a:extLst>
              </p:cNvPr>
              <p:cNvSpPr/>
              <p:nvPr/>
            </p:nvSpPr>
            <p:spPr>
              <a:xfrm rot="399433">
                <a:off x="1070873" y="1689194"/>
                <a:ext cx="3976510" cy="3797206"/>
              </a:xfrm>
              <a:prstGeom prst="blockArc">
                <a:avLst>
                  <a:gd name="adj1" fmla="val 16594697"/>
                  <a:gd name="adj2" fmla="val 21452062"/>
                  <a:gd name="adj3" fmla="val 10477"/>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35" name="アーチ 34">
                <a:extLst>
                  <a:ext uri="{FF2B5EF4-FFF2-40B4-BE49-F238E27FC236}">
                    <a16:creationId xmlns:a16="http://schemas.microsoft.com/office/drawing/2014/main" id="{9E8D1DD4-686F-4D0F-BFA1-41D5EFF4B845}"/>
                  </a:ext>
                </a:extLst>
              </p:cNvPr>
              <p:cNvSpPr/>
              <p:nvPr/>
            </p:nvSpPr>
            <p:spPr>
              <a:xfrm rot="14748322">
                <a:off x="1036658" y="1813604"/>
                <a:ext cx="3976510" cy="3797206"/>
              </a:xfrm>
              <a:prstGeom prst="blockArc">
                <a:avLst>
                  <a:gd name="adj1" fmla="val 16897409"/>
                  <a:gd name="adj2" fmla="val 21452062"/>
                  <a:gd name="adj3" fmla="val 10477"/>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36" name="アーチ 35">
                <a:extLst>
                  <a:ext uri="{FF2B5EF4-FFF2-40B4-BE49-F238E27FC236}">
                    <a16:creationId xmlns:a16="http://schemas.microsoft.com/office/drawing/2014/main" id="{AE8022B7-40CC-466C-861B-CD6A371E3C71}"/>
                  </a:ext>
                </a:extLst>
              </p:cNvPr>
              <p:cNvSpPr/>
              <p:nvPr/>
            </p:nvSpPr>
            <p:spPr>
              <a:xfrm rot="7616031">
                <a:off x="1142413" y="1788719"/>
                <a:ext cx="3976510" cy="3797206"/>
              </a:xfrm>
              <a:prstGeom prst="blockArc">
                <a:avLst>
                  <a:gd name="adj1" fmla="val 16480638"/>
                  <a:gd name="adj2" fmla="val 20533659"/>
                  <a:gd name="adj3" fmla="val 10881"/>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solidFill>
                    <a:schemeClr val="tx1"/>
                  </a:solidFill>
                </a:endParaRPr>
              </a:p>
            </p:txBody>
          </p:sp>
        </p:grpSp>
        <p:grpSp>
          <p:nvGrpSpPr>
            <p:cNvPr id="23" name="グループ化 22">
              <a:extLst>
                <a:ext uri="{FF2B5EF4-FFF2-40B4-BE49-F238E27FC236}">
                  <a16:creationId xmlns:a16="http://schemas.microsoft.com/office/drawing/2014/main" id="{F8759B3B-A074-41BF-B7F1-F0E7ED0F1D13}"/>
                </a:ext>
              </a:extLst>
            </p:cNvPr>
            <p:cNvGrpSpPr/>
            <p:nvPr/>
          </p:nvGrpSpPr>
          <p:grpSpPr>
            <a:xfrm>
              <a:off x="323361" y="2210000"/>
              <a:ext cx="6343351" cy="4299203"/>
              <a:chOff x="323361" y="2210000"/>
              <a:chExt cx="6343351" cy="4299203"/>
            </a:xfrm>
          </p:grpSpPr>
          <p:sp>
            <p:nvSpPr>
              <p:cNvPr id="24" name="楕円 23">
                <a:extLst>
                  <a:ext uri="{FF2B5EF4-FFF2-40B4-BE49-F238E27FC236}">
                    <a16:creationId xmlns:a16="http://schemas.microsoft.com/office/drawing/2014/main" id="{CBE1D444-A550-495B-8A86-0BF2D199A8EA}"/>
                  </a:ext>
                </a:extLst>
              </p:cNvPr>
              <p:cNvSpPr/>
              <p:nvPr/>
            </p:nvSpPr>
            <p:spPr>
              <a:xfrm>
                <a:off x="3163078" y="2210000"/>
                <a:ext cx="1529484" cy="971739"/>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25" name="二等辺三角形 24">
                <a:extLst>
                  <a:ext uri="{FF2B5EF4-FFF2-40B4-BE49-F238E27FC236}">
                    <a16:creationId xmlns:a16="http://schemas.microsoft.com/office/drawing/2014/main" id="{20A1CF1C-952A-4916-A4DC-0E44E5EDC625}"/>
                  </a:ext>
                </a:extLst>
              </p:cNvPr>
              <p:cNvSpPr/>
              <p:nvPr/>
            </p:nvSpPr>
            <p:spPr>
              <a:xfrm rot="17985178">
                <a:off x="4472219" y="2387483"/>
                <a:ext cx="850371" cy="760918"/>
              </a:xfrm>
              <a:prstGeom prst="triangl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26" name="二等辺三角形 25">
                <a:extLst>
                  <a:ext uri="{FF2B5EF4-FFF2-40B4-BE49-F238E27FC236}">
                    <a16:creationId xmlns:a16="http://schemas.microsoft.com/office/drawing/2014/main" id="{29D8ACEC-8C7D-4FE5-BF10-95415984E151}"/>
                  </a:ext>
                </a:extLst>
              </p:cNvPr>
              <p:cNvSpPr/>
              <p:nvPr/>
            </p:nvSpPr>
            <p:spPr>
              <a:xfrm rot="10157429">
                <a:off x="2007512" y="4235039"/>
                <a:ext cx="921027" cy="800908"/>
              </a:xfrm>
              <a:prstGeom prst="triangl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27" name="二等辺三角形 26">
                <a:extLst>
                  <a:ext uri="{FF2B5EF4-FFF2-40B4-BE49-F238E27FC236}">
                    <a16:creationId xmlns:a16="http://schemas.microsoft.com/office/drawing/2014/main" id="{BAAB7E90-949F-455D-A99C-E508B6E186E2}"/>
                  </a:ext>
                </a:extLst>
              </p:cNvPr>
              <p:cNvSpPr/>
              <p:nvPr/>
            </p:nvSpPr>
            <p:spPr>
              <a:xfrm rot="2723775">
                <a:off x="4922965" y="5266104"/>
                <a:ext cx="797993" cy="711925"/>
              </a:xfrm>
              <a:prstGeom prst="triangl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a:p>
            </p:txBody>
          </p:sp>
          <p:sp>
            <p:nvSpPr>
              <p:cNvPr id="28" name="テキスト ボックス 27">
                <a:extLst>
                  <a:ext uri="{FF2B5EF4-FFF2-40B4-BE49-F238E27FC236}">
                    <a16:creationId xmlns:a16="http://schemas.microsoft.com/office/drawing/2014/main" id="{21A99EC0-FD72-4201-9F82-35EC1ACFA3D2}"/>
                  </a:ext>
                </a:extLst>
              </p:cNvPr>
              <p:cNvSpPr txBox="1"/>
              <p:nvPr/>
            </p:nvSpPr>
            <p:spPr>
              <a:xfrm>
                <a:off x="3263397" y="2284328"/>
                <a:ext cx="1457591" cy="874770"/>
              </a:xfrm>
              <a:prstGeom prst="rect">
                <a:avLst/>
              </a:prstGeom>
              <a:noFill/>
            </p:spPr>
            <p:txBody>
              <a:bodyPr wrap="none" rtlCol="0">
                <a:spAutoFit/>
              </a:bodyPr>
              <a:lstStyle/>
              <a:p>
                <a:r>
                  <a:rPr lang="ja-JP" altLang="en-US" sz="2800" dirty="0"/>
                  <a:t>評価</a:t>
                </a:r>
                <a:endParaRPr kumimoji="1" lang="ja-JP" altLang="en-US" sz="2800" dirty="0"/>
              </a:p>
            </p:txBody>
          </p:sp>
          <p:sp>
            <p:nvSpPr>
              <p:cNvPr id="29" name="テキスト ボックス 28">
                <a:extLst>
                  <a:ext uri="{FF2B5EF4-FFF2-40B4-BE49-F238E27FC236}">
                    <a16:creationId xmlns:a16="http://schemas.microsoft.com/office/drawing/2014/main" id="{7534FC02-3E8D-44F2-A6DC-FE3A31DF9880}"/>
                  </a:ext>
                </a:extLst>
              </p:cNvPr>
              <p:cNvSpPr txBox="1"/>
              <p:nvPr/>
            </p:nvSpPr>
            <p:spPr>
              <a:xfrm>
                <a:off x="1775365" y="4968276"/>
                <a:ext cx="1457591" cy="874770"/>
              </a:xfrm>
              <a:prstGeom prst="rect">
                <a:avLst/>
              </a:prstGeom>
              <a:noFill/>
            </p:spPr>
            <p:txBody>
              <a:bodyPr wrap="none" rtlCol="0">
                <a:spAutoFit/>
              </a:bodyPr>
              <a:lstStyle/>
              <a:p>
                <a:r>
                  <a:rPr kumimoji="1" lang="ja-JP" altLang="en-US" sz="2800" dirty="0"/>
                  <a:t>企画</a:t>
                </a:r>
              </a:p>
            </p:txBody>
          </p:sp>
          <p:sp>
            <p:nvSpPr>
              <p:cNvPr id="30" name="テキスト ボックス 29">
                <a:extLst>
                  <a:ext uri="{FF2B5EF4-FFF2-40B4-BE49-F238E27FC236}">
                    <a16:creationId xmlns:a16="http://schemas.microsoft.com/office/drawing/2014/main" id="{9C7F523D-C678-4DBD-9BA5-638EB8281ABC}"/>
                  </a:ext>
                </a:extLst>
              </p:cNvPr>
              <p:cNvSpPr txBox="1"/>
              <p:nvPr/>
            </p:nvSpPr>
            <p:spPr>
              <a:xfrm>
                <a:off x="5209121" y="4649164"/>
                <a:ext cx="1457591" cy="874770"/>
              </a:xfrm>
              <a:prstGeom prst="rect">
                <a:avLst/>
              </a:prstGeom>
              <a:noFill/>
            </p:spPr>
            <p:txBody>
              <a:bodyPr wrap="none" rtlCol="0">
                <a:spAutoFit/>
              </a:bodyPr>
              <a:lstStyle/>
              <a:p>
                <a:r>
                  <a:rPr lang="ja-JP" altLang="en-US" sz="2800" dirty="0"/>
                  <a:t>実施</a:t>
                </a:r>
                <a:endParaRPr kumimoji="1" lang="ja-JP" altLang="en-US" sz="2800" dirty="0"/>
              </a:p>
            </p:txBody>
          </p:sp>
          <p:sp>
            <p:nvSpPr>
              <p:cNvPr id="31" name="テキスト ボックス 30">
                <a:extLst>
                  <a:ext uri="{FF2B5EF4-FFF2-40B4-BE49-F238E27FC236}">
                    <a16:creationId xmlns:a16="http://schemas.microsoft.com/office/drawing/2014/main" id="{002E1EA7-DD48-40A8-A085-65EE2C215593}"/>
                  </a:ext>
                </a:extLst>
              </p:cNvPr>
              <p:cNvSpPr txBox="1"/>
              <p:nvPr/>
            </p:nvSpPr>
            <p:spPr>
              <a:xfrm>
                <a:off x="2700699" y="3627732"/>
                <a:ext cx="2816319" cy="2006826"/>
              </a:xfrm>
              <a:prstGeom prst="rect">
                <a:avLst/>
              </a:prstGeom>
              <a:noFill/>
            </p:spPr>
            <p:txBody>
              <a:bodyPr wrap="none" rtlCol="0">
                <a:spAutoFit/>
              </a:bodyPr>
              <a:lstStyle/>
              <a:p>
                <a:pPr algn="ctr"/>
                <a:r>
                  <a:rPr lang="ja-JP" altLang="en-US" sz="2400" dirty="0">
                    <a:solidFill>
                      <a:srgbClr val="0000FF"/>
                    </a:solidFill>
                  </a:rPr>
                  <a:t>インシデント</a:t>
                </a:r>
                <a:endParaRPr lang="en-US" altLang="ja-JP" sz="2400" dirty="0">
                  <a:solidFill>
                    <a:srgbClr val="0000FF"/>
                  </a:solidFill>
                </a:endParaRPr>
              </a:p>
              <a:p>
                <a:pPr algn="ctr"/>
                <a:r>
                  <a:rPr kumimoji="1" lang="ja-JP" altLang="en-US" sz="2400" dirty="0">
                    <a:solidFill>
                      <a:srgbClr val="0000FF"/>
                    </a:solidFill>
                  </a:rPr>
                  <a:t>レスポンス</a:t>
                </a:r>
                <a:endParaRPr kumimoji="1" lang="en-US" altLang="ja-JP" sz="2400" dirty="0">
                  <a:solidFill>
                    <a:srgbClr val="0000FF"/>
                  </a:solidFill>
                </a:endParaRPr>
              </a:p>
              <a:p>
                <a:pPr algn="ctr"/>
                <a:r>
                  <a:rPr lang="ja-JP" altLang="en-US" sz="2400" dirty="0">
                    <a:solidFill>
                      <a:srgbClr val="0000FF"/>
                    </a:solidFill>
                  </a:rPr>
                  <a:t>演習</a:t>
                </a:r>
                <a:endParaRPr kumimoji="1" lang="en-US" altLang="ja-JP" sz="2400" dirty="0">
                  <a:solidFill>
                    <a:srgbClr val="0000FF"/>
                  </a:solidFill>
                </a:endParaRPr>
              </a:p>
            </p:txBody>
          </p:sp>
          <p:sp>
            <p:nvSpPr>
              <p:cNvPr id="32" name="テキスト ボックス 31">
                <a:extLst>
                  <a:ext uri="{FF2B5EF4-FFF2-40B4-BE49-F238E27FC236}">
                    <a16:creationId xmlns:a16="http://schemas.microsoft.com/office/drawing/2014/main" id="{7B630BAB-F09A-45D9-9C2C-5A596AC0DB81}"/>
                  </a:ext>
                </a:extLst>
              </p:cNvPr>
              <p:cNvSpPr txBox="1"/>
              <p:nvPr/>
            </p:nvSpPr>
            <p:spPr>
              <a:xfrm>
                <a:off x="3464005" y="5840260"/>
                <a:ext cx="1540408" cy="668943"/>
              </a:xfrm>
              <a:prstGeom prst="rect">
                <a:avLst/>
              </a:prstGeom>
              <a:noFill/>
            </p:spPr>
            <p:txBody>
              <a:bodyPr wrap="none" rtlCol="0">
                <a:spAutoFit/>
              </a:bodyPr>
              <a:lstStyle/>
              <a:p>
                <a:r>
                  <a:rPr lang="ja-JP" altLang="en-US" sz="2000" dirty="0"/>
                  <a:t>演習</a:t>
                </a:r>
                <a:r>
                  <a:rPr kumimoji="1" lang="ja-JP" altLang="en-US" sz="2000" dirty="0"/>
                  <a:t>案</a:t>
                </a:r>
              </a:p>
            </p:txBody>
          </p:sp>
          <p:sp>
            <p:nvSpPr>
              <p:cNvPr id="33" name="テキスト ボックス 32">
                <a:extLst>
                  <a:ext uri="{FF2B5EF4-FFF2-40B4-BE49-F238E27FC236}">
                    <a16:creationId xmlns:a16="http://schemas.microsoft.com/office/drawing/2014/main" id="{FEFB6C22-4849-4915-8FF7-AAE6B152332A}"/>
                  </a:ext>
                </a:extLst>
              </p:cNvPr>
              <p:cNvSpPr txBox="1"/>
              <p:nvPr/>
            </p:nvSpPr>
            <p:spPr>
              <a:xfrm>
                <a:off x="323361" y="3003765"/>
                <a:ext cx="2782675" cy="1389341"/>
              </a:xfrm>
              <a:prstGeom prst="rect">
                <a:avLst/>
              </a:prstGeom>
              <a:noFill/>
            </p:spPr>
            <p:txBody>
              <a:bodyPr wrap="none" rtlCol="0">
                <a:spAutoFit/>
              </a:bodyPr>
              <a:lstStyle/>
              <a:p>
                <a:r>
                  <a:rPr lang="ja-JP" altLang="en-US" sz="2400" dirty="0">
                    <a:solidFill>
                      <a:srgbClr val="00B050"/>
                    </a:solidFill>
                  </a:rPr>
                  <a:t>対策の不備</a:t>
                </a:r>
                <a:endParaRPr lang="en-US" altLang="ja-JP" sz="2400" dirty="0">
                  <a:solidFill>
                    <a:srgbClr val="00B050"/>
                  </a:solidFill>
                </a:endParaRPr>
              </a:p>
              <a:p>
                <a:r>
                  <a:rPr lang="ja-JP" altLang="en-US" sz="2400" dirty="0">
                    <a:solidFill>
                      <a:srgbClr val="00B050"/>
                    </a:solidFill>
                  </a:rPr>
                  <a:t>改善点</a:t>
                </a:r>
                <a:endParaRPr kumimoji="1" lang="ja-JP" altLang="en-US" dirty="0">
                  <a:solidFill>
                    <a:srgbClr val="00B050"/>
                  </a:solidFill>
                </a:endParaRPr>
              </a:p>
            </p:txBody>
          </p:sp>
        </p:grpSp>
      </p:grpSp>
      <p:sp>
        <p:nvSpPr>
          <p:cNvPr id="37" name="吹き出し: 円形 36">
            <a:extLst>
              <a:ext uri="{FF2B5EF4-FFF2-40B4-BE49-F238E27FC236}">
                <a16:creationId xmlns:a16="http://schemas.microsoft.com/office/drawing/2014/main" id="{F6FE3216-E9BE-429C-AF8F-CCA3C716942D}"/>
              </a:ext>
            </a:extLst>
          </p:cNvPr>
          <p:cNvSpPr/>
          <p:nvPr/>
        </p:nvSpPr>
        <p:spPr>
          <a:xfrm>
            <a:off x="3821337" y="641881"/>
            <a:ext cx="5017977" cy="2757371"/>
          </a:xfrm>
          <a:prstGeom prst="wedgeEllipseCallout">
            <a:avLst>
              <a:gd name="adj1" fmla="val -65460"/>
              <a:gd name="adj2" fmla="val 38622"/>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3E5E18B-84F2-4C61-829C-72529F8BDB49}"/>
              </a:ext>
            </a:extLst>
          </p:cNvPr>
          <p:cNvSpPr txBox="1"/>
          <p:nvPr/>
        </p:nvSpPr>
        <p:spPr>
          <a:xfrm>
            <a:off x="6185" y="641881"/>
            <a:ext cx="4055919" cy="954107"/>
          </a:xfrm>
          <a:prstGeom prst="rect">
            <a:avLst/>
          </a:prstGeom>
          <a:noFill/>
        </p:spPr>
        <p:txBody>
          <a:bodyPr wrap="none" rtlCol="0">
            <a:spAutoFit/>
          </a:bodyPr>
          <a:lstStyle/>
          <a:p>
            <a:r>
              <a:rPr kumimoji="1" lang="ja-JP" altLang="en-US" sz="2800" dirty="0"/>
              <a:t>サイバーインシデントには</a:t>
            </a:r>
            <a:endParaRPr kumimoji="1" lang="en-US" altLang="ja-JP" sz="2800" dirty="0"/>
          </a:p>
          <a:p>
            <a:r>
              <a:rPr lang="ja-JP" altLang="en-US" sz="2800" dirty="0">
                <a:solidFill>
                  <a:srgbClr val="FF0000"/>
                </a:solidFill>
              </a:rPr>
              <a:t>多部門の連携</a:t>
            </a:r>
            <a:r>
              <a:rPr lang="ja-JP" altLang="en-US" sz="2800" dirty="0"/>
              <a:t>が必要</a:t>
            </a:r>
            <a:endParaRPr kumimoji="1" lang="ja-JP" altLang="en-US" sz="2800" dirty="0"/>
          </a:p>
        </p:txBody>
      </p:sp>
      <p:sp>
        <p:nvSpPr>
          <p:cNvPr id="39" name="テキスト ボックス 38">
            <a:extLst>
              <a:ext uri="{FF2B5EF4-FFF2-40B4-BE49-F238E27FC236}">
                <a16:creationId xmlns:a16="http://schemas.microsoft.com/office/drawing/2014/main" id="{19A7CBE9-7894-4B20-BB16-4B957CA91FD0}"/>
              </a:ext>
            </a:extLst>
          </p:cNvPr>
          <p:cNvSpPr txBox="1"/>
          <p:nvPr/>
        </p:nvSpPr>
        <p:spPr>
          <a:xfrm>
            <a:off x="6185" y="1562482"/>
            <a:ext cx="3240770" cy="1569660"/>
          </a:xfrm>
          <a:prstGeom prst="rect">
            <a:avLst/>
          </a:prstGeom>
          <a:noFill/>
        </p:spPr>
        <p:txBody>
          <a:bodyPr wrap="square" rtlCol="0">
            <a:spAutoFit/>
          </a:bodyPr>
          <a:lstStyle/>
          <a:p>
            <a:r>
              <a:rPr kumimoji="1" lang="ja-JP" altLang="en-US" sz="2400" dirty="0">
                <a:solidFill>
                  <a:srgbClr val="0070C0"/>
                </a:solidFill>
              </a:rPr>
              <a:t>対策を企画・施行</a:t>
            </a:r>
            <a:endParaRPr kumimoji="1" lang="en-US" altLang="ja-JP" sz="2400" dirty="0">
              <a:solidFill>
                <a:srgbClr val="0070C0"/>
              </a:solidFill>
            </a:endParaRPr>
          </a:p>
          <a:p>
            <a:r>
              <a:rPr kumimoji="1" lang="ja-JP" altLang="en-US" sz="2400" dirty="0">
                <a:solidFill>
                  <a:srgbClr val="0070C0"/>
                </a:solidFill>
              </a:rPr>
              <a:t>したとしても</a:t>
            </a:r>
            <a:endParaRPr kumimoji="1" lang="en-US" altLang="ja-JP" sz="2400" dirty="0">
              <a:solidFill>
                <a:srgbClr val="0070C0"/>
              </a:solidFill>
            </a:endParaRPr>
          </a:p>
          <a:p>
            <a:r>
              <a:rPr kumimoji="1" lang="ja-JP" altLang="en-US" sz="2400" dirty="0">
                <a:solidFill>
                  <a:srgbClr val="0070C0"/>
                </a:solidFill>
              </a:rPr>
              <a:t>的確に実施できるか</a:t>
            </a:r>
            <a:endParaRPr kumimoji="1" lang="en-US" altLang="ja-JP" sz="2400" dirty="0">
              <a:solidFill>
                <a:srgbClr val="0070C0"/>
              </a:solidFill>
            </a:endParaRPr>
          </a:p>
          <a:p>
            <a:r>
              <a:rPr lang="ja-JP" altLang="en-US" sz="2400" dirty="0">
                <a:solidFill>
                  <a:srgbClr val="0070C0"/>
                </a:solidFill>
              </a:rPr>
              <a:t>評価が不可欠</a:t>
            </a:r>
            <a:endParaRPr kumimoji="1" lang="en-US" altLang="ja-JP" sz="2400" dirty="0">
              <a:solidFill>
                <a:srgbClr val="0070C0"/>
              </a:solidFill>
            </a:endParaRPr>
          </a:p>
        </p:txBody>
      </p:sp>
      <p:sp>
        <p:nvSpPr>
          <p:cNvPr id="40" name="テキスト ボックス 39">
            <a:extLst>
              <a:ext uri="{FF2B5EF4-FFF2-40B4-BE49-F238E27FC236}">
                <a16:creationId xmlns:a16="http://schemas.microsoft.com/office/drawing/2014/main" id="{C5FA58F9-EC16-4C06-9B3F-D787978491DB}"/>
              </a:ext>
            </a:extLst>
          </p:cNvPr>
          <p:cNvSpPr txBox="1"/>
          <p:nvPr/>
        </p:nvSpPr>
        <p:spPr>
          <a:xfrm>
            <a:off x="4057481" y="3447724"/>
            <a:ext cx="5086519" cy="1200329"/>
          </a:xfrm>
          <a:prstGeom prst="rect">
            <a:avLst/>
          </a:prstGeom>
          <a:noFill/>
        </p:spPr>
        <p:txBody>
          <a:bodyPr wrap="square" rtlCol="0">
            <a:spAutoFit/>
          </a:bodyPr>
          <a:lstStyle/>
          <a:p>
            <a:r>
              <a:rPr lang="ja-JP" altLang="en-US" sz="2400" dirty="0">
                <a:solidFill>
                  <a:srgbClr val="0070C0"/>
                </a:solidFill>
              </a:rPr>
              <a:t>的確な実施の可否を評価するには</a:t>
            </a:r>
            <a:br>
              <a:rPr lang="en-US" altLang="ja-JP" sz="2400" dirty="0">
                <a:solidFill>
                  <a:srgbClr val="0070C0"/>
                </a:solidFill>
              </a:rPr>
            </a:br>
            <a:r>
              <a:rPr lang="ja-JP" altLang="en-US" sz="2400" dirty="0">
                <a:solidFill>
                  <a:srgbClr val="0070C0"/>
                </a:solidFill>
              </a:rPr>
              <a:t>実際にインシデントが発生する前に</a:t>
            </a:r>
            <a:br>
              <a:rPr lang="en-US" altLang="ja-JP" sz="2400" dirty="0">
                <a:solidFill>
                  <a:srgbClr val="0070C0"/>
                </a:solidFill>
              </a:rPr>
            </a:br>
            <a:r>
              <a:rPr lang="ja-JP" altLang="en-US" sz="2400" dirty="0">
                <a:solidFill>
                  <a:srgbClr val="0070C0"/>
                </a:solidFill>
              </a:rPr>
              <a:t>多部門が連携する演習が必要</a:t>
            </a:r>
            <a:endParaRPr kumimoji="1" lang="en-US" altLang="ja-JP" sz="2400" dirty="0">
              <a:solidFill>
                <a:srgbClr val="0070C0"/>
              </a:solidFill>
            </a:endParaRPr>
          </a:p>
        </p:txBody>
      </p:sp>
      <p:sp>
        <p:nvSpPr>
          <p:cNvPr id="41" name="テキスト ボックス 40">
            <a:extLst>
              <a:ext uri="{FF2B5EF4-FFF2-40B4-BE49-F238E27FC236}">
                <a16:creationId xmlns:a16="http://schemas.microsoft.com/office/drawing/2014/main" id="{04615148-EFDD-4BB8-A151-6CEE9193040D}"/>
              </a:ext>
            </a:extLst>
          </p:cNvPr>
          <p:cNvSpPr txBox="1"/>
          <p:nvPr/>
        </p:nvSpPr>
        <p:spPr>
          <a:xfrm>
            <a:off x="4645229" y="4716637"/>
            <a:ext cx="4488729" cy="1631216"/>
          </a:xfrm>
          <a:prstGeom prst="rect">
            <a:avLst/>
          </a:prstGeom>
          <a:noFill/>
        </p:spPr>
        <p:txBody>
          <a:bodyPr wrap="none" rtlCol="0">
            <a:spAutoFit/>
          </a:bodyPr>
          <a:lstStyle/>
          <a:p>
            <a:r>
              <a:rPr kumimoji="1" lang="ja-JP" altLang="en-US" sz="2000" dirty="0"/>
              <a:t>演習により実施上の問題点を洗い出し、</a:t>
            </a:r>
            <a:endParaRPr kumimoji="1" lang="en-US" altLang="ja-JP" sz="2000" dirty="0"/>
          </a:p>
          <a:p>
            <a:r>
              <a:rPr lang="ja-JP" altLang="en-US" sz="2000" dirty="0"/>
              <a:t>体制や設備に必要な改善点の情報を</a:t>
            </a:r>
            <a:endParaRPr lang="en-US" altLang="ja-JP" sz="2000" dirty="0"/>
          </a:p>
          <a:p>
            <a:r>
              <a:rPr lang="ja-JP" altLang="en-US" sz="2000" dirty="0"/>
              <a:t>企画にフィードバックし、</a:t>
            </a:r>
            <a:endParaRPr lang="en-US" altLang="ja-JP" sz="2000" dirty="0"/>
          </a:p>
          <a:p>
            <a:r>
              <a:rPr lang="ja-JP" altLang="en-US" sz="2000" dirty="0"/>
              <a:t>新たな対策ができれば、</a:t>
            </a:r>
            <a:endParaRPr lang="en-US" altLang="ja-JP" sz="2000" dirty="0"/>
          </a:p>
          <a:p>
            <a:r>
              <a:rPr kumimoji="1" lang="ja-JP" altLang="en-US" sz="2000" dirty="0"/>
              <a:t>その対策実施の演習を行う</a:t>
            </a:r>
          </a:p>
        </p:txBody>
      </p:sp>
      <p:pic>
        <p:nvPicPr>
          <p:cNvPr id="42" name="図 41">
            <a:extLst>
              <a:ext uri="{FF2B5EF4-FFF2-40B4-BE49-F238E27FC236}">
                <a16:creationId xmlns:a16="http://schemas.microsoft.com/office/drawing/2014/main" id="{DB917F31-E4D7-4FEF-A3A6-ACE148AB7759}"/>
              </a:ext>
            </a:extLst>
          </p:cNvPr>
          <p:cNvPicPr>
            <a:picLocks noChangeAspect="1"/>
          </p:cNvPicPr>
          <p:nvPr/>
        </p:nvPicPr>
        <p:blipFill>
          <a:blip r:embed="rId4"/>
          <a:stretch>
            <a:fillRect/>
          </a:stretch>
        </p:blipFill>
        <p:spPr>
          <a:xfrm>
            <a:off x="3901962" y="6337650"/>
            <a:ext cx="2508211" cy="665523"/>
          </a:xfrm>
          <a:prstGeom prst="rect">
            <a:avLst/>
          </a:prstGeom>
        </p:spPr>
      </p:pic>
      <p:pic>
        <p:nvPicPr>
          <p:cNvPr id="43" name="コンテンツ プレースホルダー 3">
            <a:extLst>
              <a:ext uri="{FF2B5EF4-FFF2-40B4-BE49-F238E27FC236}">
                <a16:creationId xmlns:a16="http://schemas.microsoft.com/office/drawing/2014/main" id="{89231AE5-CE4A-41CE-A502-4ACBAFEC4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028" y="6359671"/>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677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F1A32-8EB0-495B-BB83-884E37C53A5C}"/>
              </a:ext>
            </a:extLst>
          </p:cNvPr>
          <p:cNvSpPr>
            <a:spLocks noGrp="1"/>
          </p:cNvSpPr>
          <p:nvPr>
            <p:ph type="title"/>
          </p:nvPr>
        </p:nvSpPr>
        <p:spPr>
          <a:xfrm>
            <a:off x="-1" y="125501"/>
            <a:ext cx="9143999" cy="643469"/>
          </a:xfrm>
        </p:spPr>
        <p:txBody>
          <a:bodyPr>
            <a:noAutofit/>
          </a:bodyPr>
          <a:lstStyle/>
          <a:p>
            <a:pPr algn="ctr"/>
            <a:r>
              <a:rPr kumimoji="1" lang="ja-JP" altLang="en-US" sz="3200" b="1" dirty="0">
                <a:solidFill>
                  <a:schemeClr val="accent1">
                    <a:lumMod val="75000"/>
                  </a:schemeClr>
                </a:solidFill>
                <a:latin typeface="+mn-ea"/>
                <a:ea typeface="+mn-ea"/>
              </a:rPr>
              <a:t>演習開発ってたいへんなのに、たくさんできる</a:t>
            </a:r>
            <a:r>
              <a:rPr lang="en-US" altLang="ja-JP" sz="3200" b="1" dirty="0">
                <a:solidFill>
                  <a:schemeClr val="accent1">
                    <a:lumMod val="75000"/>
                  </a:schemeClr>
                </a:solidFill>
                <a:latin typeface="+mn-ea"/>
                <a:ea typeface="+mn-ea"/>
              </a:rPr>
              <a:t>?</a:t>
            </a:r>
            <a:endParaRPr kumimoji="1" lang="ja-JP" altLang="en-US" sz="3200" b="1" dirty="0">
              <a:solidFill>
                <a:schemeClr val="accent1">
                  <a:lumMod val="75000"/>
                </a:schemeClr>
              </a:solidFill>
              <a:latin typeface="+mn-ea"/>
              <a:ea typeface="+mn-ea"/>
            </a:endParaRPr>
          </a:p>
        </p:txBody>
      </p:sp>
      <p:sp>
        <p:nvSpPr>
          <p:cNvPr id="3" name="コンテンツ プレースホルダー 2">
            <a:extLst>
              <a:ext uri="{FF2B5EF4-FFF2-40B4-BE49-F238E27FC236}">
                <a16:creationId xmlns:a16="http://schemas.microsoft.com/office/drawing/2014/main" id="{5ACECA96-0BB2-449C-8BF1-353FF79C0760}"/>
              </a:ext>
            </a:extLst>
          </p:cNvPr>
          <p:cNvSpPr>
            <a:spLocks noGrp="1"/>
          </p:cNvSpPr>
          <p:nvPr>
            <p:ph idx="1"/>
          </p:nvPr>
        </p:nvSpPr>
        <p:spPr>
          <a:xfrm>
            <a:off x="139960" y="868679"/>
            <a:ext cx="9143999" cy="5753919"/>
          </a:xfrm>
        </p:spPr>
        <p:txBody>
          <a:bodyPr>
            <a:normAutofit/>
          </a:bodyPr>
          <a:lstStyle/>
          <a:p>
            <a:pPr>
              <a:lnSpc>
                <a:spcPct val="120000"/>
              </a:lnSpc>
            </a:pPr>
            <a:r>
              <a:rPr kumimoji="1" lang="ja-JP" altLang="en-US" sz="2400" dirty="0"/>
              <a:t>自分の問題と意識できるって、職場ごとに作るの？</a:t>
            </a:r>
            <a:endParaRPr kumimoji="1" lang="en-US" altLang="ja-JP" sz="2400" dirty="0"/>
          </a:p>
          <a:p>
            <a:pPr lvl="1">
              <a:lnSpc>
                <a:spcPct val="120000"/>
              </a:lnSpc>
            </a:pPr>
            <a:r>
              <a:rPr lang="ja-JP" altLang="en-US" sz="2400" dirty="0"/>
              <a:t>意識できるリスクが異なると感じれば、</a:t>
            </a:r>
            <a:endParaRPr lang="en-US" altLang="ja-JP" sz="2400" dirty="0"/>
          </a:p>
          <a:p>
            <a:pPr lvl="1">
              <a:lnSpc>
                <a:spcPct val="120000"/>
              </a:lnSpc>
            </a:pPr>
            <a:r>
              <a:rPr lang="ja-JP" altLang="en-US" sz="2400" dirty="0"/>
              <a:t>爆発する恐れがあるプラントと、大停電を起こす送電網、</a:t>
            </a:r>
            <a:br>
              <a:rPr lang="en-US" altLang="ja-JP" sz="2400" dirty="0"/>
            </a:br>
            <a:r>
              <a:rPr lang="ja-JP" altLang="en-US" sz="2400" dirty="0"/>
              <a:t>交通停滞以外に人身事故も起こる鉄道では、</a:t>
            </a:r>
            <a:br>
              <a:rPr lang="en-US" altLang="ja-JP" sz="2400" dirty="0"/>
            </a:br>
            <a:r>
              <a:rPr lang="ja-JP" altLang="en-US" sz="2400" dirty="0"/>
              <a:t>意識するリスクが異なる</a:t>
            </a:r>
            <a:endParaRPr lang="en-US" altLang="ja-JP" sz="2400" dirty="0"/>
          </a:p>
          <a:p>
            <a:pPr>
              <a:lnSpc>
                <a:spcPct val="120000"/>
              </a:lnSpc>
            </a:pPr>
            <a:r>
              <a:rPr lang="ja-JP" altLang="en-US" sz="2400" dirty="0"/>
              <a:t>新たなツールの導入など対策が進めば、作り直すの？</a:t>
            </a:r>
            <a:endParaRPr lang="en-US" altLang="ja-JP" sz="2400" dirty="0"/>
          </a:p>
          <a:p>
            <a:pPr lvl="1">
              <a:lnSpc>
                <a:spcPct val="120000"/>
              </a:lnSpc>
            </a:pPr>
            <a:r>
              <a:rPr kumimoji="1" lang="ja-JP" altLang="en-US" sz="2400" dirty="0"/>
              <a:t>使いこなすことに、部門間で問題が生じうると感じれば、</a:t>
            </a:r>
            <a:endParaRPr kumimoji="1" lang="en-US" altLang="ja-JP" sz="2400" dirty="0"/>
          </a:p>
          <a:p>
            <a:pPr lvl="1">
              <a:lnSpc>
                <a:spcPct val="120000"/>
              </a:lnSpc>
            </a:pPr>
            <a:r>
              <a:rPr lang="ja-JP" altLang="en-US" sz="2400" dirty="0"/>
              <a:t>適切な連絡を検討しなおす必要があれば、</a:t>
            </a:r>
            <a:br>
              <a:rPr lang="en-US" altLang="ja-JP" sz="2400" dirty="0"/>
            </a:br>
            <a:r>
              <a:rPr lang="ja-JP" altLang="en-US" sz="2400" dirty="0"/>
              <a:t>それを組織として整備し、演習で確認すべき</a:t>
            </a:r>
            <a:endParaRPr lang="en-US" altLang="ja-JP" sz="2400" dirty="0"/>
          </a:p>
          <a:p>
            <a:pPr>
              <a:lnSpc>
                <a:spcPct val="120000"/>
              </a:lnSpc>
            </a:pPr>
            <a:r>
              <a:rPr lang="ja-JP" altLang="en-US" sz="2400" b="1" dirty="0">
                <a:solidFill>
                  <a:srgbClr val="FF0000"/>
                </a:solidFill>
              </a:rPr>
              <a:t>汎用性と個別性</a:t>
            </a:r>
            <a:r>
              <a:rPr lang="ja-JP" altLang="en-US" sz="2400" dirty="0"/>
              <a:t>を両立させ、</a:t>
            </a:r>
            <a:r>
              <a:rPr lang="ja-JP" altLang="en-US" sz="2400" b="1" dirty="0">
                <a:solidFill>
                  <a:srgbClr val="FF0000"/>
                </a:solidFill>
              </a:rPr>
              <a:t>経験を活かせる</a:t>
            </a:r>
            <a:r>
              <a:rPr lang="ja-JP" altLang="en-US" sz="2400" dirty="0"/>
              <a:t>仕組みは？</a:t>
            </a:r>
            <a:endParaRPr lang="en-US" altLang="ja-JP" sz="2400" dirty="0"/>
          </a:p>
          <a:p>
            <a:pPr lvl="1"/>
            <a:endParaRPr kumimoji="1" lang="en-US" altLang="ja-JP" sz="2400" dirty="0"/>
          </a:p>
          <a:p>
            <a:endParaRPr kumimoji="1" lang="ja-JP" altLang="en-US" sz="2400" dirty="0"/>
          </a:p>
        </p:txBody>
      </p:sp>
      <p:pic>
        <p:nvPicPr>
          <p:cNvPr id="8" name="図 7">
            <a:extLst>
              <a:ext uri="{FF2B5EF4-FFF2-40B4-BE49-F238E27FC236}">
                <a16:creationId xmlns:a16="http://schemas.microsoft.com/office/drawing/2014/main" id="{0F0CEA1A-5579-4168-B967-551FF72AF630}"/>
              </a:ext>
            </a:extLst>
          </p:cNvPr>
          <p:cNvPicPr>
            <a:picLocks noChangeAspect="1"/>
          </p:cNvPicPr>
          <p:nvPr/>
        </p:nvPicPr>
        <p:blipFill>
          <a:blip r:embed="rId3"/>
          <a:stretch>
            <a:fillRect/>
          </a:stretch>
        </p:blipFill>
        <p:spPr>
          <a:xfrm>
            <a:off x="5480347" y="6289836"/>
            <a:ext cx="2508211" cy="665523"/>
          </a:xfrm>
          <a:prstGeom prst="rect">
            <a:avLst/>
          </a:prstGeom>
        </p:spPr>
      </p:pic>
      <p:pic>
        <p:nvPicPr>
          <p:cNvPr id="9" name="コンテンツ プレースホルダー 3">
            <a:extLst>
              <a:ext uri="{FF2B5EF4-FFF2-40B4-BE49-F238E27FC236}">
                <a16:creationId xmlns:a16="http://schemas.microsoft.com/office/drawing/2014/main" id="{5341A49E-B1D9-429D-865B-782A8246C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689" y="6300172"/>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4" name="図 3">
            <a:extLst>
              <a:ext uri="{FF2B5EF4-FFF2-40B4-BE49-F238E27FC236}">
                <a16:creationId xmlns:a16="http://schemas.microsoft.com/office/drawing/2014/main" id="{DCD70768-6959-4A20-9D5E-62496AD8D24A}"/>
              </a:ext>
            </a:extLst>
          </p:cNvPr>
          <p:cNvPicPr>
            <a:picLocks noChangeAspect="1"/>
          </p:cNvPicPr>
          <p:nvPr/>
        </p:nvPicPr>
        <p:blipFill>
          <a:blip r:embed="rId5"/>
          <a:stretch>
            <a:fillRect/>
          </a:stretch>
        </p:blipFill>
        <p:spPr>
          <a:xfrm>
            <a:off x="0" y="6172200"/>
            <a:ext cx="3448050" cy="685800"/>
          </a:xfrm>
          <a:prstGeom prst="rect">
            <a:avLst/>
          </a:prstGeom>
        </p:spPr>
      </p:pic>
    </p:spTree>
    <p:extLst>
      <p:ext uri="{BB962C8B-B14F-4D97-AF65-F5344CB8AC3E}">
        <p14:creationId xmlns:p14="http://schemas.microsoft.com/office/powerpoint/2010/main" val="100133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53A022DC-77AE-42A2-B575-231E5AD769FF}"/>
              </a:ext>
            </a:extLst>
          </p:cNvPr>
          <p:cNvPicPr>
            <a:picLocks noChangeAspect="1"/>
          </p:cNvPicPr>
          <p:nvPr/>
        </p:nvPicPr>
        <p:blipFill>
          <a:blip r:embed="rId3"/>
          <a:stretch>
            <a:fillRect/>
          </a:stretch>
        </p:blipFill>
        <p:spPr>
          <a:xfrm>
            <a:off x="2977373" y="3840166"/>
            <a:ext cx="6120409" cy="3009900"/>
          </a:xfrm>
          <a:prstGeom prst="rect">
            <a:avLst/>
          </a:prstGeom>
        </p:spPr>
      </p:pic>
      <p:sp>
        <p:nvSpPr>
          <p:cNvPr id="18" name="正方形/長方形 17">
            <a:extLst>
              <a:ext uri="{FF2B5EF4-FFF2-40B4-BE49-F238E27FC236}">
                <a16:creationId xmlns:a16="http://schemas.microsoft.com/office/drawing/2014/main" id="{CA766EA8-31CB-4FCF-A852-E7D7444E2420}"/>
              </a:ext>
            </a:extLst>
          </p:cNvPr>
          <p:cNvSpPr/>
          <p:nvPr/>
        </p:nvSpPr>
        <p:spPr>
          <a:xfrm>
            <a:off x="6904151" y="3070860"/>
            <a:ext cx="1996009" cy="144751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32D0665-A412-4C09-ACCD-1E8AA8E8F24D}"/>
              </a:ext>
            </a:extLst>
          </p:cNvPr>
          <p:cNvSpPr>
            <a:spLocks noGrp="1"/>
          </p:cNvSpPr>
          <p:nvPr>
            <p:ph type="title"/>
          </p:nvPr>
        </p:nvSpPr>
        <p:spPr>
          <a:xfrm>
            <a:off x="171744" y="167708"/>
            <a:ext cx="8614948" cy="815119"/>
          </a:xfrm>
        </p:spPr>
        <p:txBody>
          <a:bodyPr>
            <a:normAutofit/>
          </a:bodyPr>
          <a:lstStyle/>
          <a:p>
            <a:pPr algn="ctr"/>
            <a:r>
              <a:rPr kumimoji="1" lang="ja-JP" altLang="en-US" sz="3600" b="1" dirty="0">
                <a:solidFill>
                  <a:schemeClr val="accent1"/>
                </a:solidFill>
                <a:latin typeface="+mn-ea"/>
                <a:ea typeface="+mn-ea"/>
              </a:rPr>
              <a:t>制御系セキュリティの個別性と共通性</a:t>
            </a:r>
            <a:r>
              <a:rPr kumimoji="1" lang="en-US" altLang="ja-JP" sz="3600" b="1" dirty="0">
                <a:solidFill>
                  <a:schemeClr val="accent1"/>
                </a:solidFill>
                <a:latin typeface="+mn-ea"/>
                <a:ea typeface="+mn-ea"/>
              </a:rPr>
              <a:t>(1)</a:t>
            </a:r>
            <a:endParaRPr kumimoji="1" lang="ja-JP" altLang="en-US" sz="3600" b="1" dirty="0">
              <a:solidFill>
                <a:schemeClr val="accent1"/>
              </a:solidFill>
              <a:latin typeface="+mn-ea"/>
              <a:ea typeface="+mn-ea"/>
            </a:endParaRPr>
          </a:p>
        </p:txBody>
      </p:sp>
      <p:sp>
        <p:nvSpPr>
          <p:cNvPr id="3" name="コンテンツ プレースホルダー 2">
            <a:extLst>
              <a:ext uri="{FF2B5EF4-FFF2-40B4-BE49-F238E27FC236}">
                <a16:creationId xmlns:a16="http://schemas.microsoft.com/office/drawing/2014/main" id="{946EB39C-BA28-4101-AA4D-B0D7A8DD817C}"/>
              </a:ext>
            </a:extLst>
          </p:cNvPr>
          <p:cNvSpPr>
            <a:spLocks noGrp="1"/>
          </p:cNvSpPr>
          <p:nvPr>
            <p:ph idx="1"/>
          </p:nvPr>
        </p:nvSpPr>
        <p:spPr>
          <a:xfrm>
            <a:off x="-243841" y="539300"/>
            <a:ext cx="7634394" cy="645017"/>
          </a:xfrm>
        </p:spPr>
        <p:txBody>
          <a:bodyPr/>
          <a:lstStyle/>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A7A01F09-7D05-40D8-9ADD-779692970BF4}"/>
              </a:ext>
            </a:extLst>
          </p:cNvPr>
          <p:cNvSpPr>
            <a:spLocks noGrp="1"/>
          </p:cNvSpPr>
          <p:nvPr>
            <p:ph type="sldNum" sz="quarter" idx="12"/>
          </p:nvPr>
        </p:nvSpPr>
        <p:spPr/>
        <p:txBody>
          <a:bodyPr/>
          <a:lstStyle/>
          <a:p>
            <a:fld id="{0E1DDE85-8F36-4DD9-9F77-4726B04F9479}" type="slidenum">
              <a:rPr lang="ja-JP" altLang="en-US" smtClean="0">
                <a:solidFill>
                  <a:prstClr val="black">
                    <a:tint val="75000"/>
                  </a:prstClr>
                </a:solidFill>
              </a:rPr>
              <a:pPr/>
              <a:t>13</a:t>
            </a:fld>
            <a:endParaRPr lang="ja-JP" altLang="en-US">
              <a:solidFill>
                <a:prstClr val="black">
                  <a:tint val="75000"/>
                </a:prstClr>
              </a:solidFill>
            </a:endParaRPr>
          </a:p>
        </p:txBody>
      </p:sp>
      <p:sp>
        <p:nvSpPr>
          <p:cNvPr id="13" name="テキスト ボックス 12">
            <a:extLst>
              <a:ext uri="{FF2B5EF4-FFF2-40B4-BE49-F238E27FC236}">
                <a16:creationId xmlns:a16="http://schemas.microsoft.com/office/drawing/2014/main" id="{A65C5578-6707-417C-951E-5426C85E7201}"/>
              </a:ext>
            </a:extLst>
          </p:cNvPr>
          <p:cNvSpPr txBox="1"/>
          <p:nvPr/>
        </p:nvSpPr>
        <p:spPr>
          <a:xfrm>
            <a:off x="4426964" y="1314793"/>
            <a:ext cx="4670818" cy="2246769"/>
          </a:xfrm>
          <a:prstGeom prst="rect">
            <a:avLst/>
          </a:prstGeom>
          <a:noFill/>
        </p:spPr>
        <p:txBody>
          <a:bodyPr wrap="square" rtlCol="0">
            <a:spAutoFit/>
          </a:bodyPr>
          <a:lstStyle/>
          <a:p>
            <a:r>
              <a:rPr lang="ja-JP" altLang="en-US" sz="2800" dirty="0">
                <a:solidFill>
                  <a:srgbClr val="FF0000"/>
                </a:solidFill>
              </a:rPr>
              <a:t>制御対象</a:t>
            </a:r>
            <a:r>
              <a:rPr lang="ja-JP" altLang="en-US" sz="2800" dirty="0"/>
              <a:t>や</a:t>
            </a:r>
            <a:r>
              <a:rPr lang="ja-JP" altLang="en-US" sz="2800" dirty="0">
                <a:solidFill>
                  <a:srgbClr val="FF0000"/>
                </a:solidFill>
              </a:rPr>
              <a:t>事業内容</a:t>
            </a:r>
            <a:br>
              <a:rPr lang="en-US" altLang="ja-JP" sz="2800" dirty="0">
                <a:solidFill>
                  <a:srgbClr val="FF0000"/>
                </a:solidFill>
              </a:rPr>
            </a:br>
            <a:r>
              <a:rPr lang="ja-JP" altLang="en-US" sz="2800" dirty="0"/>
              <a:t>は異なっても、</a:t>
            </a:r>
            <a:endParaRPr lang="en-US" altLang="ja-JP" sz="2800" dirty="0"/>
          </a:p>
          <a:p>
            <a:r>
              <a:rPr lang="ja-JP" altLang="en-US" sz="2800" dirty="0">
                <a:solidFill>
                  <a:srgbClr val="0000FF"/>
                </a:solidFill>
              </a:rPr>
              <a:t>ネットワーク構造</a:t>
            </a:r>
            <a:r>
              <a:rPr lang="ja-JP" altLang="en-US" sz="2800" dirty="0"/>
              <a:t>や</a:t>
            </a:r>
            <a:r>
              <a:rPr kumimoji="1" lang="ja-JP" altLang="en-US" sz="2800" dirty="0">
                <a:solidFill>
                  <a:srgbClr val="0000FF"/>
                </a:solidFill>
              </a:rPr>
              <a:t>組織構造</a:t>
            </a:r>
            <a:r>
              <a:rPr kumimoji="1" lang="ja-JP" altLang="en-US" sz="2800" dirty="0"/>
              <a:t>は、大差ない</a:t>
            </a:r>
            <a:endParaRPr kumimoji="1" lang="en-US" altLang="ja-JP" sz="2800" dirty="0"/>
          </a:p>
          <a:p>
            <a:endParaRPr kumimoji="1" lang="ja-JP" altLang="en-US" sz="2800" dirty="0"/>
          </a:p>
        </p:txBody>
      </p:sp>
      <p:sp>
        <p:nvSpPr>
          <p:cNvPr id="15" name="テキスト ボックス 14">
            <a:extLst>
              <a:ext uri="{FF2B5EF4-FFF2-40B4-BE49-F238E27FC236}">
                <a16:creationId xmlns:a16="http://schemas.microsoft.com/office/drawing/2014/main" id="{4B583694-26A9-49EE-AE75-950759DBEA60}"/>
              </a:ext>
            </a:extLst>
          </p:cNvPr>
          <p:cNvSpPr txBox="1"/>
          <p:nvPr/>
        </p:nvSpPr>
        <p:spPr>
          <a:xfrm>
            <a:off x="6986868" y="3227020"/>
            <a:ext cx="807369" cy="369332"/>
          </a:xfrm>
          <a:prstGeom prst="rect">
            <a:avLst/>
          </a:prstGeom>
          <a:solidFill>
            <a:schemeClr val="accent1"/>
          </a:solidFill>
        </p:spPr>
        <p:txBody>
          <a:bodyPr wrap="square" rtlCol="0" anchor="ctr">
            <a:spAutoFit/>
          </a:bodyPr>
          <a:lstStyle/>
          <a:p>
            <a:pPr algn="ctr"/>
            <a:r>
              <a:rPr kumimoji="1" lang="ja-JP" altLang="en-US" dirty="0">
                <a:solidFill>
                  <a:schemeClr val="bg1"/>
                </a:solidFill>
              </a:rPr>
              <a:t>警察</a:t>
            </a:r>
          </a:p>
        </p:txBody>
      </p:sp>
      <p:sp>
        <p:nvSpPr>
          <p:cNvPr id="16" name="テキスト ボックス 15">
            <a:extLst>
              <a:ext uri="{FF2B5EF4-FFF2-40B4-BE49-F238E27FC236}">
                <a16:creationId xmlns:a16="http://schemas.microsoft.com/office/drawing/2014/main" id="{47E7C937-A369-4AF8-9639-12B339D02CA7}"/>
              </a:ext>
            </a:extLst>
          </p:cNvPr>
          <p:cNvSpPr txBox="1"/>
          <p:nvPr/>
        </p:nvSpPr>
        <p:spPr>
          <a:xfrm>
            <a:off x="6986868" y="3746925"/>
            <a:ext cx="807369" cy="646331"/>
          </a:xfrm>
          <a:prstGeom prst="rect">
            <a:avLst/>
          </a:prstGeom>
          <a:solidFill>
            <a:schemeClr val="accent1"/>
          </a:solidFill>
        </p:spPr>
        <p:txBody>
          <a:bodyPr wrap="square" rtlCol="0" anchor="ctr">
            <a:spAutoFit/>
          </a:bodyPr>
          <a:lstStyle/>
          <a:p>
            <a:pPr algn="ctr"/>
            <a:r>
              <a:rPr kumimoji="1" lang="ja-JP" altLang="en-US" dirty="0">
                <a:solidFill>
                  <a:schemeClr val="bg1"/>
                </a:solidFill>
              </a:rPr>
              <a:t>公共団体</a:t>
            </a:r>
          </a:p>
        </p:txBody>
      </p:sp>
      <p:sp>
        <p:nvSpPr>
          <p:cNvPr id="17" name="テキスト ボックス 16">
            <a:extLst>
              <a:ext uri="{FF2B5EF4-FFF2-40B4-BE49-F238E27FC236}">
                <a16:creationId xmlns:a16="http://schemas.microsoft.com/office/drawing/2014/main" id="{9DF4E12E-815C-4E66-AD28-A66ABC025DD2}"/>
              </a:ext>
            </a:extLst>
          </p:cNvPr>
          <p:cNvSpPr txBox="1"/>
          <p:nvPr/>
        </p:nvSpPr>
        <p:spPr>
          <a:xfrm>
            <a:off x="7965794" y="3746924"/>
            <a:ext cx="807369" cy="646331"/>
          </a:xfrm>
          <a:prstGeom prst="rect">
            <a:avLst/>
          </a:prstGeom>
          <a:solidFill>
            <a:schemeClr val="accent1"/>
          </a:solidFill>
        </p:spPr>
        <p:txBody>
          <a:bodyPr wrap="square" rtlCol="0" anchor="ctr">
            <a:spAutoFit/>
          </a:bodyPr>
          <a:lstStyle/>
          <a:p>
            <a:pPr algn="ctr"/>
            <a:r>
              <a:rPr kumimoji="1" lang="en-US" altLang="ja-JP" dirty="0">
                <a:solidFill>
                  <a:schemeClr val="bg1"/>
                </a:solidFill>
              </a:rPr>
              <a:t>JP-CERT</a:t>
            </a:r>
            <a:endParaRPr kumimoji="1" lang="ja-JP" altLang="en-US" dirty="0">
              <a:solidFill>
                <a:schemeClr val="bg1"/>
              </a:solidFill>
            </a:endParaRPr>
          </a:p>
        </p:txBody>
      </p:sp>
      <p:sp>
        <p:nvSpPr>
          <p:cNvPr id="19" name="テキスト ボックス 18">
            <a:extLst>
              <a:ext uri="{FF2B5EF4-FFF2-40B4-BE49-F238E27FC236}">
                <a16:creationId xmlns:a16="http://schemas.microsoft.com/office/drawing/2014/main" id="{A28F5BB7-65D2-49A8-8035-37473EBBFB8A}"/>
              </a:ext>
            </a:extLst>
          </p:cNvPr>
          <p:cNvSpPr txBox="1"/>
          <p:nvPr/>
        </p:nvSpPr>
        <p:spPr>
          <a:xfrm>
            <a:off x="7965794" y="3142338"/>
            <a:ext cx="960519" cy="400110"/>
          </a:xfrm>
          <a:prstGeom prst="rect">
            <a:avLst/>
          </a:prstGeom>
          <a:noFill/>
        </p:spPr>
        <p:txBody>
          <a:bodyPr wrap="none" rtlCol="0">
            <a:spAutoFit/>
          </a:bodyPr>
          <a:lstStyle/>
          <a:p>
            <a:r>
              <a:rPr kumimoji="1" lang="en-US" altLang="ja-JP" sz="2000" b="1" dirty="0"/>
              <a:t>【</a:t>
            </a:r>
            <a:r>
              <a:rPr kumimoji="1" lang="ja-JP" altLang="en-US" sz="2000" b="1" dirty="0"/>
              <a:t>外部</a:t>
            </a:r>
            <a:r>
              <a:rPr lang="en-US" altLang="ja-JP" sz="2000" b="1" dirty="0"/>
              <a:t>】</a:t>
            </a:r>
            <a:endParaRPr kumimoji="1" lang="ja-JP" altLang="en-US" sz="2000" b="1" dirty="0"/>
          </a:p>
        </p:txBody>
      </p:sp>
      <p:sp>
        <p:nvSpPr>
          <p:cNvPr id="21" name="テキスト ボックス 20">
            <a:extLst>
              <a:ext uri="{FF2B5EF4-FFF2-40B4-BE49-F238E27FC236}">
                <a16:creationId xmlns:a16="http://schemas.microsoft.com/office/drawing/2014/main" id="{1BD808F6-977A-4B6D-91FE-8B1D172CB628}"/>
              </a:ext>
            </a:extLst>
          </p:cNvPr>
          <p:cNvSpPr txBox="1"/>
          <p:nvPr/>
        </p:nvSpPr>
        <p:spPr>
          <a:xfrm>
            <a:off x="3230400" y="6076038"/>
            <a:ext cx="1476686" cy="400110"/>
          </a:xfrm>
          <a:prstGeom prst="rect">
            <a:avLst/>
          </a:prstGeom>
          <a:noFill/>
        </p:spPr>
        <p:txBody>
          <a:bodyPr wrap="none" rtlCol="0">
            <a:spAutoFit/>
          </a:bodyPr>
          <a:lstStyle/>
          <a:p>
            <a:r>
              <a:rPr kumimoji="1" lang="en-US" altLang="ja-JP" sz="2000" b="1" dirty="0"/>
              <a:t>【</a:t>
            </a:r>
            <a:r>
              <a:rPr lang="ja-JP" altLang="en-US" sz="2000" b="1" dirty="0"/>
              <a:t>事業体制</a:t>
            </a:r>
            <a:r>
              <a:rPr lang="en-US" altLang="ja-JP" sz="2000" b="1" dirty="0"/>
              <a:t>】</a:t>
            </a:r>
            <a:endParaRPr kumimoji="1" lang="ja-JP" altLang="en-US" sz="2000" b="1" dirty="0"/>
          </a:p>
        </p:txBody>
      </p:sp>
      <p:sp>
        <p:nvSpPr>
          <p:cNvPr id="22" name="正方形/長方形 21">
            <a:extLst>
              <a:ext uri="{FF2B5EF4-FFF2-40B4-BE49-F238E27FC236}">
                <a16:creationId xmlns:a16="http://schemas.microsoft.com/office/drawing/2014/main" id="{7D3835FB-1E82-4BC5-B998-C44BBF0345F0}"/>
              </a:ext>
            </a:extLst>
          </p:cNvPr>
          <p:cNvSpPr/>
          <p:nvPr/>
        </p:nvSpPr>
        <p:spPr>
          <a:xfrm>
            <a:off x="3070860" y="3840166"/>
            <a:ext cx="1981200" cy="617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E79ABB9D-A80E-4501-A975-5B6DC3CEB1BB}"/>
              </a:ext>
            </a:extLst>
          </p:cNvPr>
          <p:cNvPicPr>
            <a:picLocks noChangeAspect="1"/>
          </p:cNvPicPr>
          <p:nvPr/>
        </p:nvPicPr>
        <p:blipFill>
          <a:blip r:embed="rId4"/>
          <a:stretch>
            <a:fillRect/>
          </a:stretch>
        </p:blipFill>
        <p:spPr>
          <a:xfrm>
            <a:off x="158215" y="1301322"/>
            <a:ext cx="4143410" cy="3057157"/>
          </a:xfrm>
          <a:prstGeom prst="rect">
            <a:avLst/>
          </a:prstGeom>
        </p:spPr>
      </p:pic>
      <p:sp>
        <p:nvSpPr>
          <p:cNvPr id="5" name="正方形/長方形 4">
            <a:extLst>
              <a:ext uri="{FF2B5EF4-FFF2-40B4-BE49-F238E27FC236}">
                <a16:creationId xmlns:a16="http://schemas.microsoft.com/office/drawing/2014/main" id="{15830998-8144-4F4D-B65C-3A0E8B2FD25F}"/>
              </a:ext>
            </a:extLst>
          </p:cNvPr>
          <p:cNvSpPr/>
          <p:nvPr/>
        </p:nvSpPr>
        <p:spPr>
          <a:xfrm>
            <a:off x="0" y="6008914"/>
            <a:ext cx="3230400" cy="841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23E500C-EAF7-4715-A3CA-8E699C5020FB}"/>
              </a:ext>
            </a:extLst>
          </p:cNvPr>
          <p:cNvPicPr>
            <a:picLocks noChangeAspect="1"/>
          </p:cNvPicPr>
          <p:nvPr/>
        </p:nvPicPr>
        <p:blipFill>
          <a:blip r:embed="rId5"/>
          <a:stretch>
            <a:fillRect/>
          </a:stretch>
        </p:blipFill>
        <p:spPr>
          <a:xfrm>
            <a:off x="17689" y="6108135"/>
            <a:ext cx="3448050" cy="685800"/>
          </a:xfrm>
          <a:prstGeom prst="rect">
            <a:avLst/>
          </a:prstGeom>
        </p:spPr>
      </p:pic>
    </p:spTree>
    <p:extLst>
      <p:ext uri="{BB962C8B-B14F-4D97-AF65-F5344CB8AC3E}">
        <p14:creationId xmlns:p14="http://schemas.microsoft.com/office/powerpoint/2010/main" val="421130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2D0665-A412-4C09-ACCD-1E8AA8E8F24D}"/>
              </a:ext>
            </a:extLst>
          </p:cNvPr>
          <p:cNvSpPr>
            <a:spLocks noGrp="1"/>
          </p:cNvSpPr>
          <p:nvPr>
            <p:ph type="title"/>
          </p:nvPr>
        </p:nvSpPr>
        <p:spPr>
          <a:xfrm>
            <a:off x="158215" y="207598"/>
            <a:ext cx="8668544" cy="818065"/>
          </a:xfrm>
        </p:spPr>
        <p:txBody>
          <a:bodyPr>
            <a:normAutofit/>
          </a:bodyPr>
          <a:lstStyle/>
          <a:p>
            <a:pPr algn="ctr"/>
            <a:r>
              <a:rPr kumimoji="1" lang="ja-JP" altLang="en-US" sz="3600" b="1" dirty="0">
                <a:solidFill>
                  <a:schemeClr val="accent1"/>
                </a:solidFill>
                <a:latin typeface="+mn-ea"/>
                <a:ea typeface="+mn-ea"/>
              </a:rPr>
              <a:t>制御系セキュリティの個別性と共通性</a:t>
            </a:r>
            <a:r>
              <a:rPr kumimoji="1" lang="en-US" altLang="ja-JP" sz="3600" b="1" dirty="0">
                <a:solidFill>
                  <a:schemeClr val="accent1"/>
                </a:solidFill>
                <a:latin typeface="+mn-ea"/>
                <a:ea typeface="+mn-ea"/>
              </a:rPr>
              <a:t>(2)</a:t>
            </a:r>
            <a:endParaRPr kumimoji="1" lang="ja-JP" altLang="en-US" sz="3600" b="1" dirty="0">
              <a:solidFill>
                <a:schemeClr val="accent1"/>
              </a:solidFill>
              <a:latin typeface="+mn-ea"/>
              <a:ea typeface="+mn-ea"/>
            </a:endParaRPr>
          </a:p>
        </p:txBody>
      </p:sp>
      <p:sp>
        <p:nvSpPr>
          <p:cNvPr id="3" name="コンテンツ プレースホルダー 2">
            <a:extLst>
              <a:ext uri="{FF2B5EF4-FFF2-40B4-BE49-F238E27FC236}">
                <a16:creationId xmlns:a16="http://schemas.microsoft.com/office/drawing/2014/main" id="{946EB39C-BA28-4101-AA4D-B0D7A8DD817C}"/>
              </a:ext>
            </a:extLst>
          </p:cNvPr>
          <p:cNvSpPr>
            <a:spLocks noGrp="1"/>
          </p:cNvSpPr>
          <p:nvPr>
            <p:ph idx="1"/>
          </p:nvPr>
        </p:nvSpPr>
        <p:spPr>
          <a:xfrm>
            <a:off x="-243841" y="539300"/>
            <a:ext cx="7634394" cy="645017"/>
          </a:xfrm>
        </p:spPr>
        <p:txBody>
          <a:bodyPr/>
          <a:lstStyle/>
          <a:p>
            <a:endParaRPr kumimoji="1" lang="en-US" altLang="ja-JP" dirty="0"/>
          </a:p>
          <a:p>
            <a:endParaRPr kumimoji="1" lang="ja-JP" altLang="en-US" dirty="0"/>
          </a:p>
        </p:txBody>
      </p:sp>
      <p:sp>
        <p:nvSpPr>
          <p:cNvPr id="13" name="テキスト ボックス 12">
            <a:extLst>
              <a:ext uri="{FF2B5EF4-FFF2-40B4-BE49-F238E27FC236}">
                <a16:creationId xmlns:a16="http://schemas.microsoft.com/office/drawing/2014/main" id="{A65C5578-6707-417C-951E-5426C85E7201}"/>
              </a:ext>
            </a:extLst>
          </p:cNvPr>
          <p:cNvSpPr txBox="1"/>
          <p:nvPr/>
        </p:nvSpPr>
        <p:spPr>
          <a:xfrm>
            <a:off x="167761" y="1178064"/>
            <a:ext cx="8808478" cy="2677656"/>
          </a:xfrm>
          <a:prstGeom prst="rect">
            <a:avLst/>
          </a:prstGeom>
          <a:noFill/>
        </p:spPr>
        <p:txBody>
          <a:bodyPr wrap="square" rtlCol="0">
            <a:spAutoFit/>
          </a:bodyPr>
          <a:lstStyle/>
          <a:p>
            <a:r>
              <a:rPr lang="ja-JP" altLang="en-US" sz="2800" dirty="0">
                <a:solidFill>
                  <a:srgbClr val="FF0000"/>
                </a:solidFill>
              </a:rPr>
              <a:t>・攻撃対象の構成やリスクで有効なサイバー攻撃</a:t>
            </a:r>
            <a:endParaRPr lang="en-US" altLang="ja-JP" sz="2800" dirty="0">
              <a:solidFill>
                <a:srgbClr val="FF0000"/>
              </a:solidFill>
            </a:endParaRPr>
          </a:p>
          <a:p>
            <a:r>
              <a:rPr lang="ja-JP" altLang="en-US" sz="2800" dirty="0">
                <a:solidFill>
                  <a:srgbClr val="FF0000"/>
                </a:solidFill>
              </a:rPr>
              <a:t>・インシデント対応時の連絡内容</a:t>
            </a:r>
            <a:endParaRPr lang="en-US" altLang="ja-JP" sz="2800" dirty="0">
              <a:solidFill>
                <a:srgbClr val="FF0000"/>
              </a:solidFill>
            </a:endParaRPr>
          </a:p>
          <a:p>
            <a:r>
              <a:rPr lang="ja-JP" altLang="en-US" sz="2800" dirty="0"/>
              <a:t>は事業所により異なるが、</a:t>
            </a:r>
            <a:br>
              <a:rPr lang="en-US" altLang="ja-JP" sz="2800" dirty="0">
                <a:solidFill>
                  <a:srgbClr val="0000FF"/>
                </a:solidFill>
              </a:rPr>
            </a:br>
            <a:r>
              <a:rPr lang="ja-JP" altLang="en-US" sz="2800" dirty="0">
                <a:solidFill>
                  <a:srgbClr val="0000FF"/>
                </a:solidFill>
              </a:rPr>
              <a:t>・制御系へのサイバー攻撃の方法</a:t>
            </a:r>
            <a:endParaRPr lang="en-US" altLang="ja-JP" sz="2800" dirty="0">
              <a:solidFill>
                <a:srgbClr val="0000FF"/>
              </a:solidFill>
            </a:endParaRPr>
          </a:p>
          <a:p>
            <a:r>
              <a:rPr lang="ja-JP" altLang="en-US" sz="2800" dirty="0">
                <a:solidFill>
                  <a:srgbClr val="0000FF"/>
                </a:solidFill>
              </a:rPr>
              <a:t>・組織的なインシデント対応の方法</a:t>
            </a:r>
            <a:endParaRPr lang="en-US" altLang="ja-JP" sz="2800" dirty="0"/>
          </a:p>
          <a:p>
            <a:r>
              <a:rPr lang="ja-JP" altLang="en-US" sz="2800" dirty="0"/>
              <a:t>には、共通性が期待できる。</a:t>
            </a:r>
            <a:endParaRPr lang="en-US" altLang="ja-JP" sz="2800" dirty="0"/>
          </a:p>
        </p:txBody>
      </p:sp>
      <p:pic>
        <p:nvPicPr>
          <p:cNvPr id="20" name="図 19">
            <a:extLst>
              <a:ext uri="{FF2B5EF4-FFF2-40B4-BE49-F238E27FC236}">
                <a16:creationId xmlns:a16="http://schemas.microsoft.com/office/drawing/2014/main" id="{E79ABB9D-A80E-4501-A975-5B6DC3CEB1BB}"/>
              </a:ext>
            </a:extLst>
          </p:cNvPr>
          <p:cNvPicPr>
            <a:picLocks noChangeAspect="1"/>
          </p:cNvPicPr>
          <p:nvPr/>
        </p:nvPicPr>
        <p:blipFill>
          <a:blip r:embed="rId3"/>
          <a:stretch>
            <a:fillRect/>
          </a:stretch>
        </p:blipFill>
        <p:spPr>
          <a:xfrm>
            <a:off x="158215" y="4099560"/>
            <a:ext cx="3541356" cy="2612940"/>
          </a:xfrm>
          <a:prstGeom prst="rect">
            <a:avLst/>
          </a:prstGeom>
        </p:spPr>
      </p:pic>
      <p:pic>
        <p:nvPicPr>
          <p:cNvPr id="8" name="図 7">
            <a:extLst>
              <a:ext uri="{FF2B5EF4-FFF2-40B4-BE49-F238E27FC236}">
                <a16:creationId xmlns:a16="http://schemas.microsoft.com/office/drawing/2014/main" id="{B8199691-435F-4F30-8555-B9C537608277}"/>
              </a:ext>
            </a:extLst>
          </p:cNvPr>
          <p:cNvPicPr>
            <a:picLocks noChangeAspect="1"/>
          </p:cNvPicPr>
          <p:nvPr/>
        </p:nvPicPr>
        <p:blipFill>
          <a:blip r:embed="rId4"/>
          <a:stretch>
            <a:fillRect/>
          </a:stretch>
        </p:blipFill>
        <p:spPr>
          <a:xfrm>
            <a:off x="3596151" y="3273552"/>
            <a:ext cx="5547849" cy="3438948"/>
          </a:xfrm>
          <a:prstGeom prst="rect">
            <a:avLst/>
          </a:prstGeom>
        </p:spPr>
      </p:pic>
    </p:spTree>
    <p:extLst>
      <p:ext uri="{BB962C8B-B14F-4D97-AF65-F5344CB8AC3E}">
        <p14:creationId xmlns:p14="http://schemas.microsoft.com/office/powerpoint/2010/main" val="295445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F29BF8F-7C36-4EFA-9CD6-51D22153404C}"/>
              </a:ext>
            </a:extLst>
          </p:cNvPr>
          <p:cNvSpPr/>
          <p:nvPr/>
        </p:nvSpPr>
        <p:spPr>
          <a:xfrm>
            <a:off x="0" y="5386388"/>
            <a:ext cx="7239000" cy="134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DF048BA-FC79-4AEA-AD26-D57750C6EF5F}"/>
              </a:ext>
            </a:extLst>
          </p:cNvPr>
          <p:cNvSpPr>
            <a:spLocks noGrp="1"/>
          </p:cNvSpPr>
          <p:nvPr>
            <p:ph type="title"/>
          </p:nvPr>
        </p:nvSpPr>
        <p:spPr>
          <a:xfrm>
            <a:off x="345233" y="88368"/>
            <a:ext cx="8518849" cy="788710"/>
          </a:xfrm>
        </p:spPr>
        <p:txBody>
          <a:bodyPr>
            <a:normAutofit fontScale="90000"/>
          </a:bodyPr>
          <a:lstStyle/>
          <a:p>
            <a:pPr algn="ctr"/>
            <a:r>
              <a:rPr lang="ja-JP" altLang="en-US" b="1" dirty="0">
                <a:solidFill>
                  <a:schemeClr val="accent1"/>
                </a:solidFill>
                <a:latin typeface="+mn-ea"/>
                <a:ea typeface="+mn-ea"/>
              </a:rPr>
              <a:t>事業所に適した</a:t>
            </a:r>
            <a:r>
              <a:rPr kumimoji="1" lang="ja-JP" altLang="en-US" b="1" dirty="0">
                <a:solidFill>
                  <a:schemeClr val="accent1"/>
                </a:solidFill>
                <a:latin typeface="+mn-ea"/>
                <a:ea typeface="+mn-ea"/>
              </a:rPr>
              <a:t>演習作成の問題点</a:t>
            </a:r>
          </a:p>
        </p:txBody>
      </p:sp>
      <p:sp>
        <p:nvSpPr>
          <p:cNvPr id="3" name="コンテンツ プレースホルダー 2">
            <a:extLst>
              <a:ext uri="{FF2B5EF4-FFF2-40B4-BE49-F238E27FC236}">
                <a16:creationId xmlns:a16="http://schemas.microsoft.com/office/drawing/2014/main" id="{63FC7420-A5BB-493C-8A45-2A524DFFB2BE}"/>
              </a:ext>
            </a:extLst>
          </p:cNvPr>
          <p:cNvSpPr>
            <a:spLocks noGrp="1"/>
          </p:cNvSpPr>
          <p:nvPr>
            <p:ph idx="1"/>
          </p:nvPr>
        </p:nvSpPr>
        <p:spPr>
          <a:xfrm>
            <a:off x="205740" y="1107583"/>
            <a:ext cx="8832011" cy="5664698"/>
          </a:xfrm>
        </p:spPr>
        <p:txBody>
          <a:bodyPr>
            <a:normAutofit lnSpcReduction="10000"/>
          </a:bodyPr>
          <a:lstStyle/>
          <a:p>
            <a:pPr marL="0" indent="0">
              <a:buNone/>
            </a:pPr>
            <a:r>
              <a:rPr lang="ja-JP" altLang="en-US" sz="2800" dirty="0"/>
              <a:t>自分の事業所での異常時がイメージできないと</a:t>
            </a:r>
            <a:br>
              <a:rPr lang="en-US" altLang="ja-JP" sz="2800" dirty="0"/>
            </a:br>
            <a:r>
              <a:rPr lang="ja-JP" altLang="en-US" sz="2800" dirty="0"/>
              <a:t>演習の効果は期待しづらいが、</a:t>
            </a:r>
            <a:br>
              <a:rPr lang="en-US" altLang="ja-JP" sz="2800" dirty="0"/>
            </a:br>
            <a:r>
              <a:rPr lang="ja-JP" altLang="en-US" sz="2800" dirty="0"/>
              <a:t>具体的な想定をしようとするほど</a:t>
            </a:r>
            <a:endParaRPr lang="en-US" altLang="ja-JP" sz="2800" dirty="0"/>
          </a:p>
          <a:p>
            <a:pPr marL="0" indent="0">
              <a:buNone/>
            </a:pPr>
            <a:r>
              <a:rPr lang="ja-JP" altLang="en-US" sz="2800" dirty="0">
                <a:solidFill>
                  <a:srgbClr val="FF0000"/>
                </a:solidFill>
              </a:rPr>
              <a:t>・事業所独自のものになる。</a:t>
            </a:r>
            <a:endParaRPr lang="en-US" altLang="ja-JP" sz="2800" dirty="0">
              <a:solidFill>
                <a:srgbClr val="FF0000"/>
              </a:solidFill>
            </a:endParaRPr>
          </a:p>
          <a:p>
            <a:pPr marL="0" indent="0">
              <a:buNone/>
            </a:pPr>
            <a:r>
              <a:rPr lang="ja-JP" altLang="en-US" sz="2800" dirty="0">
                <a:solidFill>
                  <a:srgbClr val="FF0000"/>
                </a:solidFill>
              </a:rPr>
              <a:t>・様々なシナリオがありうる。</a:t>
            </a:r>
            <a:endParaRPr lang="en-US" altLang="ja-JP" sz="2800" dirty="0">
              <a:solidFill>
                <a:srgbClr val="FF0000"/>
              </a:solidFill>
            </a:endParaRPr>
          </a:p>
          <a:p>
            <a:pPr marL="0" indent="0">
              <a:buNone/>
            </a:pPr>
            <a:r>
              <a:rPr lang="ja-JP" altLang="en-US" sz="2800" dirty="0"/>
              <a:t>開発労力は膨大になるし、</a:t>
            </a:r>
            <a:endParaRPr lang="en-US" altLang="ja-JP" sz="2800" dirty="0"/>
          </a:p>
          <a:p>
            <a:pPr marL="0" indent="0">
              <a:buNone/>
            </a:pPr>
            <a:r>
              <a:rPr lang="ja-JP" altLang="en-US" sz="2800" dirty="0"/>
              <a:t>どれだけ演習してもきりがないと感じるのでは。</a:t>
            </a:r>
            <a:endParaRPr lang="en-US" altLang="ja-JP" sz="2800" dirty="0"/>
          </a:p>
          <a:p>
            <a:pPr marL="0" indent="0">
              <a:lnSpc>
                <a:spcPct val="100000"/>
              </a:lnSpc>
              <a:buNone/>
            </a:pPr>
            <a:endParaRPr lang="en-US" altLang="ja-JP" sz="1400" dirty="0"/>
          </a:p>
          <a:p>
            <a:pPr marL="0" indent="0">
              <a:buNone/>
            </a:pPr>
            <a:r>
              <a:rPr lang="ja-JP" altLang="en-US" sz="2800" dirty="0"/>
              <a:t>セキュリティ対策が進展すると、</a:t>
            </a:r>
            <a:br>
              <a:rPr lang="en-US" altLang="ja-JP" sz="2800" dirty="0"/>
            </a:br>
            <a:r>
              <a:rPr lang="ja-JP" altLang="en-US" sz="2800" dirty="0"/>
              <a:t>演習シナリオもそれに応じて変化すべき。</a:t>
            </a:r>
            <a:endParaRPr lang="en-US" altLang="ja-JP" sz="2800" dirty="0"/>
          </a:p>
          <a:p>
            <a:pPr marL="0" indent="0">
              <a:lnSpc>
                <a:spcPct val="100000"/>
              </a:lnSpc>
              <a:buNone/>
            </a:pPr>
            <a:endParaRPr lang="en-US" altLang="ja-JP" sz="1400" dirty="0"/>
          </a:p>
          <a:p>
            <a:pPr marL="0" indent="0">
              <a:buNone/>
            </a:pPr>
            <a:r>
              <a:rPr lang="ja-JP" altLang="en-US" sz="2800" dirty="0">
                <a:solidFill>
                  <a:srgbClr val="FF0000"/>
                </a:solidFill>
              </a:rPr>
              <a:t>既存のものを簡単なアレンジで</a:t>
            </a:r>
            <a:endParaRPr lang="en-US" altLang="ja-JP" sz="2800" dirty="0">
              <a:solidFill>
                <a:srgbClr val="FF0000"/>
              </a:solidFill>
            </a:endParaRPr>
          </a:p>
          <a:p>
            <a:pPr marL="0" indent="0">
              <a:buNone/>
            </a:pPr>
            <a:r>
              <a:rPr lang="ja-JP" altLang="en-US" sz="2800" dirty="0">
                <a:solidFill>
                  <a:srgbClr val="FF0000"/>
                </a:solidFill>
              </a:rPr>
              <a:t>独自の演習にできる</a:t>
            </a:r>
            <a:r>
              <a:rPr lang="ja-JP" altLang="en-US" sz="2800" dirty="0"/>
              <a:t>とありがたい。</a:t>
            </a:r>
            <a:endParaRPr lang="en-US" altLang="ja-JP" sz="2800" dirty="0"/>
          </a:p>
        </p:txBody>
      </p:sp>
      <p:sp>
        <p:nvSpPr>
          <p:cNvPr id="4" name="スライド番号プレースホルダー 3">
            <a:extLst>
              <a:ext uri="{FF2B5EF4-FFF2-40B4-BE49-F238E27FC236}">
                <a16:creationId xmlns:a16="http://schemas.microsoft.com/office/drawing/2014/main" id="{46BE1FA2-D0E0-4E77-8A2F-B19CE2D1BFC7}"/>
              </a:ext>
            </a:extLst>
          </p:cNvPr>
          <p:cNvSpPr>
            <a:spLocks noGrp="1"/>
          </p:cNvSpPr>
          <p:nvPr>
            <p:ph type="sldNum" sz="quarter" idx="12"/>
          </p:nvPr>
        </p:nvSpPr>
        <p:spPr/>
        <p:txBody>
          <a:bodyPr/>
          <a:lstStyle/>
          <a:p>
            <a:fld id="{0E1DDE85-8F36-4DD9-9F77-4726B04F9479}" type="slidenum">
              <a:rPr lang="ja-JP" altLang="en-US" smtClean="0">
                <a:solidFill>
                  <a:prstClr val="black">
                    <a:tint val="75000"/>
                  </a:prstClr>
                </a:solidFill>
              </a:rPr>
              <a:pPr/>
              <a:t>15</a:t>
            </a:fld>
            <a:endParaRPr lang="ja-JP" altLang="en-US">
              <a:solidFill>
                <a:prstClr val="black">
                  <a:tint val="75000"/>
                </a:prstClr>
              </a:solidFill>
            </a:endParaRPr>
          </a:p>
        </p:txBody>
      </p:sp>
      <p:sp>
        <p:nvSpPr>
          <p:cNvPr id="5" name="思考の吹き出し: 雲形 4">
            <a:extLst>
              <a:ext uri="{FF2B5EF4-FFF2-40B4-BE49-F238E27FC236}">
                <a16:creationId xmlns:a16="http://schemas.microsoft.com/office/drawing/2014/main" id="{AC192313-1FA8-40A7-B63A-74FCF470292E}"/>
              </a:ext>
            </a:extLst>
          </p:cNvPr>
          <p:cNvSpPr/>
          <p:nvPr/>
        </p:nvSpPr>
        <p:spPr>
          <a:xfrm>
            <a:off x="5172602" y="1536974"/>
            <a:ext cx="4788413" cy="2141276"/>
          </a:xfrm>
          <a:prstGeom prst="cloudCallout">
            <a:avLst>
              <a:gd name="adj1" fmla="val 92829"/>
              <a:gd name="adj2" fmla="val 52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事業所の数も多いのに、そこでまた、</a:t>
            </a:r>
            <a:br>
              <a:rPr lang="en-US" altLang="ja-JP" sz="2400" dirty="0"/>
            </a:br>
            <a:r>
              <a:rPr lang="ja-JP" altLang="en-US" sz="2400" dirty="0"/>
              <a:t>たくさんの演習を</a:t>
            </a:r>
            <a:br>
              <a:rPr lang="en-US" altLang="ja-JP" sz="2400" dirty="0"/>
            </a:br>
            <a:r>
              <a:rPr lang="ja-JP" altLang="en-US" sz="2400" dirty="0"/>
              <a:t>開発！！</a:t>
            </a:r>
            <a:endParaRPr lang="en-US" altLang="ja-JP" sz="2400" dirty="0"/>
          </a:p>
        </p:txBody>
      </p:sp>
      <p:sp>
        <p:nvSpPr>
          <p:cNvPr id="6" name="思考の吹き出し: 雲形 5">
            <a:extLst>
              <a:ext uri="{FF2B5EF4-FFF2-40B4-BE49-F238E27FC236}">
                <a16:creationId xmlns:a16="http://schemas.microsoft.com/office/drawing/2014/main" id="{B19F5CB0-0C05-4C68-8954-D896900801B3}"/>
              </a:ext>
            </a:extLst>
          </p:cNvPr>
          <p:cNvSpPr/>
          <p:nvPr/>
        </p:nvSpPr>
        <p:spPr>
          <a:xfrm>
            <a:off x="5665849" y="5094204"/>
            <a:ext cx="4422653" cy="1554331"/>
          </a:xfrm>
          <a:prstGeom prst="cloudCallout">
            <a:avLst>
              <a:gd name="adj1" fmla="val 92829"/>
              <a:gd name="adj2" fmla="val 52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せっかく作った演習は、流用できてほしい。</a:t>
            </a:r>
            <a:endParaRPr lang="en-US" altLang="ja-JP" sz="2400" dirty="0"/>
          </a:p>
        </p:txBody>
      </p:sp>
    </p:spTree>
    <p:extLst>
      <p:ext uri="{BB962C8B-B14F-4D97-AF65-F5344CB8AC3E}">
        <p14:creationId xmlns:p14="http://schemas.microsoft.com/office/powerpoint/2010/main" val="80886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9854"/>
            <a:ext cx="9090315" cy="572858"/>
          </a:xfrm>
        </p:spPr>
        <p:txBody>
          <a:bodyPr>
            <a:noAutofit/>
          </a:bodyPr>
          <a:lstStyle/>
          <a:p>
            <a:pPr algn="ctr"/>
            <a:r>
              <a:rPr kumimoji="1" lang="ja-JP" altLang="en-US" sz="3600" b="1" dirty="0">
                <a:solidFill>
                  <a:schemeClr val="accent1">
                    <a:lumMod val="75000"/>
                  </a:schemeClr>
                </a:solidFill>
                <a:latin typeface="+mn-ea"/>
                <a:ea typeface="+mn-ea"/>
              </a:rPr>
              <a:t>演習ベースとなる攻撃シナリオの選定</a:t>
            </a:r>
          </a:p>
        </p:txBody>
      </p:sp>
      <p:sp>
        <p:nvSpPr>
          <p:cNvPr id="51" name="テキスト ボックス 50">
            <a:extLst>
              <a:ext uri="{FF2B5EF4-FFF2-40B4-BE49-F238E27FC236}">
                <a16:creationId xmlns:a16="http://schemas.microsoft.com/office/drawing/2014/main" id="{BB103E1B-8C46-439B-BC4C-78C7ECAB0E40}"/>
              </a:ext>
            </a:extLst>
          </p:cNvPr>
          <p:cNvSpPr txBox="1"/>
          <p:nvPr/>
        </p:nvSpPr>
        <p:spPr>
          <a:xfrm>
            <a:off x="133350" y="720717"/>
            <a:ext cx="8691628" cy="5139869"/>
          </a:xfrm>
          <a:prstGeom prst="rect">
            <a:avLst/>
          </a:prstGeom>
          <a:noFill/>
          <a:ln>
            <a:noFill/>
          </a:ln>
        </p:spPr>
        <p:txBody>
          <a:bodyPr wrap="square" rtlCol="0">
            <a:spAutoFit/>
          </a:bodyPr>
          <a:lstStyle/>
          <a:p>
            <a:r>
              <a:rPr lang="ja-JP" altLang="en-US" sz="3200" b="1" dirty="0"/>
              <a:t>想定する演習は</a:t>
            </a:r>
            <a:r>
              <a:rPr lang="en-US" altLang="ja-JP" sz="3200" b="1" dirty="0"/>
              <a:t>2</a:t>
            </a:r>
            <a:r>
              <a:rPr lang="ja-JP" altLang="en-US" sz="3200" b="1" dirty="0"/>
              <a:t>種類</a:t>
            </a:r>
            <a:endParaRPr lang="en-US" altLang="ja-JP" sz="3200" b="1" dirty="0"/>
          </a:p>
          <a:p>
            <a:r>
              <a:rPr lang="ja-JP" altLang="en-US" sz="2800" dirty="0"/>
              <a:t>①現状が不足している点に気づくための擬似体験</a:t>
            </a:r>
            <a:endParaRPr lang="en-US" altLang="ja-JP" sz="2800" dirty="0"/>
          </a:p>
          <a:p>
            <a:r>
              <a:rPr lang="ja-JP" altLang="en-US" sz="2800" dirty="0"/>
              <a:t>②導入した対策の実効性を確認するための疑似体験</a:t>
            </a:r>
            <a:endParaRPr lang="en-US" altLang="ja-JP" sz="2800" dirty="0"/>
          </a:p>
          <a:p>
            <a:endParaRPr lang="en-US" altLang="ja-JP" sz="2800" dirty="0"/>
          </a:p>
          <a:p>
            <a:r>
              <a:rPr lang="ja-JP" altLang="en-US" sz="2800" dirty="0"/>
              <a:t>どちらにしても、定まったシナリオ通り動くドリルではなく、参加者の判断を求めるものにしたい。</a:t>
            </a:r>
            <a:endParaRPr lang="en-US" altLang="ja-JP" sz="2800" dirty="0"/>
          </a:p>
          <a:p>
            <a:endParaRPr lang="en-US" altLang="ja-JP" sz="2800" dirty="0"/>
          </a:p>
          <a:p>
            <a:r>
              <a:rPr lang="ja-JP" altLang="en-US" sz="2800" dirty="0"/>
              <a:t>どんなサイバー攻撃で</a:t>
            </a:r>
            <a:endParaRPr lang="en-US" altLang="ja-JP" sz="2800" dirty="0"/>
          </a:p>
          <a:p>
            <a:r>
              <a:rPr lang="ja-JP" altLang="en-US" sz="2800" dirty="0"/>
              <a:t>どんなトラブルが生じるか</a:t>
            </a:r>
            <a:endParaRPr lang="en-US" altLang="ja-JP" sz="2800" dirty="0"/>
          </a:p>
          <a:p>
            <a:r>
              <a:rPr lang="ja-JP" altLang="en-US" sz="2800" dirty="0"/>
              <a:t>さまざまなシナリオが</a:t>
            </a:r>
            <a:endParaRPr lang="en-US" altLang="ja-JP" sz="2800" dirty="0"/>
          </a:p>
          <a:p>
            <a:r>
              <a:rPr lang="ja-JP" altLang="en-US" sz="2800" dirty="0"/>
              <a:t>考え得る。</a:t>
            </a:r>
            <a:endParaRPr lang="en-US" altLang="ja-JP" sz="2800" dirty="0"/>
          </a:p>
          <a:p>
            <a:endParaRPr lang="en-US" altLang="ja-JP" sz="1600" dirty="0"/>
          </a:p>
        </p:txBody>
      </p:sp>
      <p:pic>
        <p:nvPicPr>
          <p:cNvPr id="5" name="図 4">
            <a:extLst>
              <a:ext uri="{FF2B5EF4-FFF2-40B4-BE49-F238E27FC236}">
                <a16:creationId xmlns:a16="http://schemas.microsoft.com/office/drawing/2014/main" id="{AC1CF893-E1FB-46E0-8001-DAC4047DE651}"/>
              </a:ext>
            </a:extLst>
          </p:cNvPr>
          <p:cNvPicPr>
            <a:picLocks noChangeAspect="1"/>
          </p:cNvPicPr>
          <p:nvPr/>
        </p:nvPicPr>
        <p:blipFill>
          <a:blip r:embed="rId3"/>
          <a:stretch>
            <a:fillRect/>
          </a:stretch>
        </p:blipFill>
        <p:spPr>
          <a:xfrm>
            <a:off x="4359850" y="3351340"/>
            <a:ext cx="4791943" cy="3066273"/>
          </a:xfrm>
          <a:prstGeom prst="rect">
            <a:avLst/>
          </a:prstGeom>
        </p:spPr>
      </p:pic>
      <p:sp>
        <p:nvSpPr>
          <p:cNvPr id="6" name="スライド番号プレースホルダー 3">
            <a:extLst>
              <a:ext uri="{FF2B5EF4-FFF2-40B4-BE49-F238E27FC236}">
                <a16:creationId xmlns:a16="http://schemas.microsoft.com/office/drawing/2014/main" id="{2BB15107-1BA0-4EC0-A828-8DE43CDE18E7}"/>
              </a:ext>
            </a:extLst>
          </p:cNvPr>
          <p:cNvSpPr txBox="1">
            <a:spLocks/>
          </p:cNvSpPr>
          <p:nvPr/>
        </p:nvSpPr>
        <p:spPr>
          <a:xfrm>
            <a:off x="6457950" y="62350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1DDE85-8F36-4DD9-9F77-4726B04F9479}" type="slidenum">
              <a:rPr lang="ja-JP" altLang="en-US" smtClean="0">
                <a:solidFill>
                  <a:prstClr val="black">
                    <a:tint val="75000"/>
                  </a:prstClr>
                </a:solidFill>
              </a:rPr>
              <a:pPr/>
              <a:t>16</a:t>
            </a:fld>
            <a:endParaRPr lang="ja-JP" altLang="en-US" dirty="0">
              <a:solidFill>
                <a:prstClr val="black">
                  <a:tint val="75000"/>
                </a:prstClr>
              </a:solidFill>
            </a:endParaRPr>
          </a:p>
        </p:txBody>
      </p:sp>
      <p:pic>
        <p:nvPicPr>
          <p:cNvPr id="9" name="図 8">
            <a:extLst>
              <a:ext uri="{FF2B5EF4-FFF2-40B4-BE49-F238E27FC236}">
                <a16:creationId xmlns:a16="http://schemas.microsoft.com/office/drawing/2014/main" id="{F5113EF3-4633-48FB-97CE-2A2DFD9B1577}"/>
              </a:ext>
            </a:extLst>
          </p:cNvPr>
          <p:cNvPicPr>
            <a:picLocks noChangeAspect="1"/>
          </p:cNvPicPr>
          <p:nvPr/>
        </p:nvPicPr>
        <p:blipFill>
          <a:blip r:embed="rId4"/>
          <a:stretch>
            <a:fillRect/>
          </a:stretch>
        </p:blipFill>
        <p:spPr>
          <a:xfrm>
            <a:off x="3492539" y="6329596"/>
            <a:ext cx="2508211" cy="665523"/>
          </a:xfrm>
          <a:prstGeom prst="rect">
            <a:avLst/>
          </a:prstGeom>
        </p:spPr>
      </p:pic>
      <p:pic>
        <p:nvPicPr>
          <p:cNvPr id="11" name="コンテンツ プレースホルダー 3">
            <a:extLst>
              <a:ext uri="{FF2B5EF4-FFF2-40B4-BE49-F238E27FC236}">
                <a16:creationId xmlns:a16="http://schemas.microsoft.com/office/drawing/2014/main" id="{00E1ED34-D045-415D-82B6-FF01011D9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964" y="6329596"/>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3" name="図 2">
            <a:extLst>
              <a:ext uri="{FF2B5EF4-FFF2-40B4-BE49-F238E27FC236}">
                <a16:creationId xmlns:a16="http://schemas.microsoft.com/office/drawing/2014/main" id="{07616C16-3DFA-4CFF-A74A-C54302C186DE}"/>
              </a:ext>
            </a:extLst>
          </p:cNvPr>
          <p:cNvPicPr>
            <a:picLocks noChangeAspect="1"/>
          </p:cNvPicPr>
          <p:nvPr/>
        </p:nvPicPr>
        <p:blipFill>
          <a:blip r:embed="rId6"/>
          <a:stretch>
            <a:fillRect/>
          </a:stretch>
        </p:blipFill>
        <p:spPr>
          <a:xfrm>
            <a:off x="-16989" y="6172200"/>
            <a:ext cx="3448050" cy="685800"/>
          </a:xfrm>
          <a:prstGeom prst="rect">
            <a:avLst/>
          </a:prstGeom>
        </p:spPr>
      </p:pic>
    </p:spTree>
    <p:extLst>
      <p:ext uri="{BB962C8B-B14F-4D97-AF65-F5344CB8AC3E}">
        <p14:creationId xmlns:p14="http://schemas.microsoft.com/office/powerpoint/2010/main" val="132968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9854"/>
            <a:ext cx="9090315" cy="572858"/>
          </a:xfrm>
        </p:spPr>
        <p:txBody>
          <a:bodyPr>
            <a:noAutofit/>
          </a:bodyPr>
          <a:lstStyle/>
          <a:p>
            <a:pPr algn="ctr"/>
            <a:r>
              <a:rPr kumimoji="1" lang="ja-JP" altLang="en-US" sz="3600" b="1" dirty="0">
                <a:solidFill>
                  <a:schemeClr val="accent1">
                    <a:lumMod val="75000"/>
                  </a:schemeClr>
                </a:solidFill>
                <a:latin typeface="+mn-ea"/>
                <a:ea typeface="+mn-ea"/>
              </a:rPr>
              <a:t>演習ベースとなる攻撃シナリオの選定</a:t>
            </a:r>
          </a:p>
        </p:txBody>
      </p:sp>
      <p:sp>
        <p:nvSpPr>
          <p:cNvPr id="51" name="テキスト ボックス 50">
            <a:extLst>
              <a:ext uri="{FF2B5EF4-FFF2-40B4-BE49-F238E27FC236}">
                <a16:creationId xmlns:a16="http://schemas.microsoft.com/office/drawing/2014/main" id="{BB103E1B-8C46-439B-BC4C-78C7ECAB0E40}"/>
              </a:ext>
            </a:extLst>
          </p:cNvPr>
          <p:cNvSpPr txBox="1"/>
          <p:nvPr/>
        </p:nvSpPr>
        <p:spPr>
          <a:xfrm>
            <a:off x="133350" y="720717"/>
            <a:ext cx="8691628" cy="5139869"/>
          </a:xfrm>
          <a:prstGeom prst="rect">
            <a:avLst/>
          </a:prstGeom>
          <a:noFill/>
          <a:ln>
            <a:noFill/>
          </a:ln>
        </p:spPr>
        <p:txBody>
          <a:bodyPr wrap="square" rtlCol="0">
            <a:spAutoFit/>
          </a:bodyPr>
          <a:lstStyle/>
          <a:p>
            <a:r>
              <a:rPr lang="ja-JP" altLang="en-US" sz="3200" b="1" dirty="0"/>
              <a:t>想定する演習は</a:t>
            </a:r>
            <a:r>
              <a:rPr lang="en-US" altLang="ja-JP" sz="3200" b="1" dirty="0"/>
              <a:t>2</a:t>
            </a:r>
            <a:r>
              <a:rPr lang="ja-JP" altLang="en-US" sz="3200" b="1" dirty="0"/>
              <a:t>種類</a:t>
            </a:r>
            <a:endParaRPr lang="en-US" altLang="ja-JP" sz="3200" b="1" dirty="0"/>
          </a:p>
          <a:p>
            <a:r>
              <a:rPr lang="ja-JP" altLang="en-US" sz="2800" dirty="0"/>
              <a:t>①現状が不足している点に気づくための擬似体験</a:t>
            </a:r>
            <a:endParaRPr lang="en-US" altLang="ja-JP" sz="2800" dirty="0"/>
          </a:p>
          <a:p>
            <a:r>
              <a:rPr lang="ja-JP" altLang="en-US" sz="2800" dirty="0"/>
              <a:t>②導入した対策の実効性を確認するための疑似体験</a:t>
            </a:r>
            <a:endParaRPr lang="en-US" altLang="ja-JP" sz="2800" dirty="0"/>
          </a:p>
          <a:p>
            <a:endParaRPr lang="en-US" altLang="ja-JP" sz="2800" dirty="0"/>
          </a:p>
          <a:p>
            <a:r>
              <a:rPr lang="ja-JP" altLang="en-US" sz="2800" dirty="0"/>
              <a:t>どちらにしても、定まったシナリオ通り動くドリルではなく、参加者の判断を求めるものにしたい。</a:t>
            </a:r>
            <a:endParaRPr lang="en-US" altLang="ja-JP" sz="2800" dirty="0"/>
          </a:p>
          <a:p>
            <a:endParaRPr lang="en-US" altLang="ja-JP" sz="2800" dirty="0"/>
          </a:p>
          <a:p>
            <a:r>
              <a:rPr lang="ja-JP" altLang="en-US" sz="2800" dirty="0"/>
              <a:t>どんなサイバー攻撃で</a:t>
            </a:r>
            <a:endParaRPr lang="en-US" altLang="ja-JP" sz="2800" dirty="0"/>
          </a:p>
          <a:p>
            <a:r>
              <a:rPr lang="ja-JP" altLang="en-US" sz="2800" dirty="0"/>
              <a:t>どんなトラブルが生じるか</a:t>
            </a:r>
            <a:endParaRPr lang="en-US" altLang="ja-JP" sz="2800" dirty="0"/>
          </a:p>
          <a:p>
            <a:r>
              <a:rPr lang="ja-JP" altLang="en-US" sz="2800" dirty="0"/>
              <a:t>さまざまなシナリオが</a:t>
            </a:r>
            <a:endParaRPr lang="en-US" altLang="ja-JP" sz="2800" dirty="0"/>
          </a:p>
          <a:p>
            <a:r>
              <a:rPr lang="ja-JP" altLang="en-US" sz="2800" dirty="0"/>
              <a:t>考え得る。</a:t>
            </a:r>
            <a:endParaRPr lang="en-US" altLang="ja-JP" sz="2800" dirty="0"/>
          </a:p>
          <a:p>
            <a:endParaRPr lang="en-US" altLang="ja-JP" sz="1600" dirty="0"/>
          </a:p>
        </p:txBody>
      </p:sp>
      <p:pic>
        <p:nvPicPr>
          <p:cNvPr id="5" name="図 4">
            <a:extLst>
              <a:ext uri="{FF2B5EF4-FFF2-40B4-BE49-F238E27FC236}">
                <a16:creationId xmlns:a16="http://schemas.microsoft.com/office/drawing/2014/main" id="{AC1CF893-E1FB-46E0-8001-DAC4047DE651}"/>
              </a:ext>
            </a:extLst>
          </p:cNvPr>
          <p:cNvPicPr>
            <a:picLocks noChangeAspect="1"/>
          </p:cNvPicPr>
          <p:nvPr/>
        </p:nvPicPr>
        <p:blipFill>
          <a:blip r:embed="rId3"/>
          <a:stretch>
            <a:fillRect/>
          </a:stretch>
        </p:blipFill>
        <p:spPr>
          <a:xfrm>
            <a:off x="4359850" y="3351340"/>
            <a:ext cx="4791943" cy="3066273"/>
          </a:xfrm>
          <a:prstGeom prst="rect">
            <a:avLst/>
          </a:prstGeom>
        </p:spPr>
      </p:pic>
      <p:sp>
        <p:nvSpPr>
          <p:cNvPr id="6" name="スライド番号プレースホルダー 3">
            <a:extLst>
              <a:ext uri="{FF2B5EF4-FFF2-40B4-BE49-F238E27FC236}">
                <a16:creationId xmlns:a16="http://schemas.microsoft.com/office/drawing/2014/main" id="{2BB15107-1BA0-4EC0-A828-8DE43CDE18E7}"/>
              </a:ext>
            </a:extLst>
          </p:cNvPr>
          <p:cNvSpPr txBox="1">
            <a:spLocks/>
          </p:cNvSpPr>
          <p:nvPr/>
        </p:nvSpPr>
        <p:spPr>
          <a:xfrm>
            <a:off x="6457950" y="62350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1DDE85-8F36-4DD9-9F77-4726B04F9479}" type="slidenum">
              <a:rPr lang="ja-JP" altLang="en-US" smtClean="0">
                <a:solidFill>
                  <a:prstClr val="black">
                    <a:tint val="75000"/>
                  </a:prstClr>
                </a:solidFill>
              </a:rPr>
              <a:pPr/>
              <a:t>17</a:t>
            </a:fld>
            <a:endParaRPr lang="ja-JP" altLang="en-US" dirty="0">
              <a:solidFill>
                <a:prstClr val="black">
                  <a:tint val="75000"/>
                </a:prstClr>
              </a:solidFill>
            </a:endParaRPr>
          </a:p>
        </p:txBody>
      </p:sp>
      <p:pic>
        <p:nvPicPr>
          <p:cNvPr id="9" name="図 8">
            <a:extLst>
              <a:ext uri="{FF2B5EF4-FFF2-40B4-BE49-F238E27FC236}">
                <a16:creationId xmlns:a16="http://schemas.microsoft.com/office/drawing/2014/main" id="{F5113EF3-4633-48FB-97CE-2A2DFD9B1577}"/>
              </a:ext>
            </a:extLst>
          </p:cNvPr>
          <p:cNvPicPr>
            <a:picLocks noChangeAspect="1"/>
          </p:cNvPicPr>
          <p:nvPr/>
        </p:nvPicPr>
        <p:blipFill>
          <a:blip r:embed="rId4"/>
          <a:stretch>
            <a:fillRect/>
          </a:stretch>
        </p:blipFill>
        <p:spPr>
          <a:xfrm>
            <a:off x="3492539" y="6329596"/>
            <a:ext cx="2508211" cy="665523"/>
          </a:xfrm>
          <a:prstGeom prst="rect">
            <a:avLst/>
          </a:prstGeom>
        </p:spPr>
      </p:pic>
      <p:pic>
        <p:nvPicPr>
          <p:cNvPr id="11" name="コンテンツ プレースホルダー 3">
            <a:extLst>
              <a:ext uri="{FF2B5EF4-FFF2-40B4-BE49-F238E27FC236}">
                <a16:creationId xmlns:a16="http://schemas.microsoft.com/office/drawing/2014/main" id="{00E1ED34-D045-415D-82B6-FF01011D9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964" y="6329596"/>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3" name="図 2">
            <a:extLst>
              <a:ext uri="{FF2B5EF4-FFF2-40B4-BE49-F238E27FC236}">
                <a16:creationId xmlns:a16="http://schemas.microsoft.com/office/drawing/2014/main" id="{07616C16-3DFA-4CFF-A74A-C54302C186DE}"/>
              </a:ext>
            </a:extLst>
          </p:cNvPr>
          <p:cNvPicPr>
            <a:picLocks noChangeAspect="1"/>
          </p:cNvPicPr>
          <p:nvPr/>
        </p:nvPicPr>
        <p:blipFill>
          <a:blip r:embed="rId6"/>
          <a:stretch>
            <a:fillRect/>
          </a:stretch>
        </p:blipFill>
        <p:spPr>
          <a:xfrm>
            <a:off x="-16989" y="6172200"/>
            <a:ext cx="3448050" cy="685800"/>
          </a:xfrm>
          <a:prstGeom prst="rect">
            <a:avLst/>
          </a:prstGeom>
        </p:spPr>
      </p:pic>
      <p:sp>
        <p:nvSpPr>
          <p:cNvPr id="4" name="思考の吹き出し: 雲形 3">
            <a:extLst>
              <a:ext uri="{FF2B5EF4-FFF2-40B4-BE49-F238E27FC236}">
                <a16:creationId xmlns:a16="http://schemas.microsoft.com/office/drawing/2014/main" id="{C113A9B3-9A5F-4A13-AA44-670AF54DAF4E}"/>
              </a:ext>
            </a:extLst>
          </p:cNvPr>
          <p:cNvSpPr/>
          <p:nvPr/>
        </p:nvSpPr>
        <p:spPr>
          <a:xfrm>
            <a:off x="334155" y="1340403"/>
            <a:ext cx="8824978" cy="3657600"/>
          </a:xfrm>
          <a:prstGeom prst="cloudCallout">
            <a:avLst>
              <a:gd name="adj1" fmla="val -32275"/>
              <a:gd name="adj2" fmla="val 55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3200" b="1" dirty="0"/>
          </a:p>
        </p:txBody>
      </p:sp>
      <p:sp>
        <p:nvSpPr>
          <p:cNvPr id="7" name="テキスト ボックス 6">
            <a:extLst>
              <a:ext uri="{FF2B5EF4-FFF2-40B4-BE49-F238E27FC236}">
                <a16:creationId xmlns:a16="http://schemas.microsoft.com/office/drawing/2014/main" id="{D270F459-D54E-4358-9B9F-5DABCEBAB167}"/>
              </a:ext>
            </a:extLst>
          </p:cNvPr>
          <p:cNvSpPr txBox="1"/>
          <p:nvPr/>
        </p:nvSpPr>
        <p:spPr>
          <a:xfrm>
            <a:off x="1552693" y="2106769"/>
            <a:ext cx="7537622" cy="2308324"/>
          </a:xfrm>
          <a:prstGeom prst="rect">
            <a:avLst/>
          </a:prstGeom>
          <a:noFill/>
        </p:spPr>
        <p:txBody>
          <a:bodyPr wrap="square" rtlCol="0">
            <a:spAutoFit/>
          </a:bodyPr>
          <a:lstStyle/>
          <a:p>
            <a:r>
              <a:rPr kumimoji="1" lang="ja-JP" altLang="en-US" sz="3600" b="1" dirty="0">
                <a:solidFill>
                  <a:schemeClr val="bg1"/>
                </a:solidFill>
              </a:rPr>
              <a:t>そもそも想定しきれないが、</a:t>
            </a:r>
            <a:endParaRPr kumimoji="1" lang="en-US" altLang="ja-JP" sz="3600" b="1" dirty="0">
              <a:solidFill>
                <a:schemeClr val="bg1"/>
              </a:solidFill>
            </a:endParaRPr>
          </a:p>
          <a:p>
            <a:r>
              <a:rPr kumimoji="1" lang="ja-JP" altLang="en-US" sz="3600" b="1" dirty="0">
                <a:solidFill>
                  <a:schemeClr val="bg1"/>
                </a:solidFill>
              </a:rPr>
              <a:t>体験を活かせる演習とするには、</a:t>
            </a:r>
            <a:endParaRPr kumimoji="1" lang="en-US" altLang="ja-JP" sz="3600" b="1" dirty="0">
              <a:solidFill>
                <a:schemeClr val="bg1"/>
              </a:solidFill>
            </a:endParaRPr>
          </a:p>
          <a:p>
            <a:r>
              <a:rPr kumimoji="1" lang="ja-JP" altLang="en-US" sz="3600" b="1" dirty="0">
                <a:solidFill>
                  <a:schemeClr val="bg1"/>
                </a:solidFill>
              </a:rPr>
              <a:t>複数の想定は、こなす必要がある</a:t>
            </a:r>
            <a:endParaRPr kumimoji="1" lang="en-US" altLang="ja-JP" sz="3600" b="1" dirty="0">
              <a:solidFill>
                <a:schemeClr val="bg1"/>
              </a:solidFill>
            </a:endParaRPr>
          </a:p>
          <a:p>
            <a:endParaRPr kumimoji="1" lang="ja-JP" altLang="en-US" sz="3600" dirty="0">
              <a:solidFill>
                <a:schemeClr val="bg1"/>
              </a:solidFill>
            </a:endParaRPr>
          </a:p>
        </p:txBody>
      </p:sp>
    </p:spTree>
    <p:extLst>
      <p:ext uri="{BB962C8B-B14F-4D97-AF65-F5344CB8AC3E}">
        <p14:creationId xmlns:p14="http://schemas.microsoft.com/office/powerpoint/2010/main" val="110580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959" y="55197"/>
            <a:ext cx="8936308" cy="1669382"/>
          </a:xfrm>
        </p:spPr>
        <p:txBody>
          <a:bodyPr>
            <a:normAutofit/>
          </a:bodyPr>
          <a:lstStyle/>
          <a:p>
            <a:pPr algn="ctr"/>
            <a:r>
              <a:rPr lang="ja-JP" altLang="en-US" sz="2800" b="1" dirty="0">
                <a:solidFill>
                  <a:schemeClr val="accent1"/>
                </a:solidFill>
                <a:latin typeface="+mn-ea"/>
                <a:ea typeface="+mn-ea"/>
              </a:rPr>
              <a:t>制御系サイバーインシデント対応演習推進システム</a:t>
            </a:r>
            <a:br>
              <a:rPr lang="en-US" altLang="ja-JP" sz="2800" b="1" dirty="0">
                <a:solidFill>
                  <a:schemeClr val="accent1"/>
                </a:solidFill>
                <a:latin typeface="+mn-ea"/>
                <a:ea typeface="+mn-ea"/>
              </a:rPr>
            </a:br>
            <a:br>
              <a:rPr lang="en-US" altLang="ja-JP" sz="4000" b="1" dirty="0">
                <a:solidFill>
                  <a:schemeClr val="accent1"/>
                </a:solidFill>
                <a:latin typeface="+mn-ea"/>
                <a:ea typeface="+mn-ea"/>
              </a:rPr>
            </a:br>
            <a:endParaRPr lang="ja-JP" altLang="en-US" sz="3200" b="1" dirty="0">
              <a:solidFill>
                <a:schemeClr val="accent1"/>
              </a:solidFill>
              <a:latin typeface="+mn-ea"/>
              <a:ea typeface="+mn-ea"/>
            </a:endParaRPr>
          </a:p>
        </p:txBody>
      </p:sp>
      <p:sp>
        <p:nvSpPr>
          <p:cNvPr id="3" name="コンテンツ プレースホルダー 2"/>
          <p:cNvSpPr>
            <a:spLocks noGrp="1"/>
          </p:cNvSpPr>
          <p:nvPr>
            <p:ph idx="1"/>
          </p:nvPr>
        </p:nvSpPr>
        <p:spPr>
          <a:xfrm>
            <a:off x="103846" y="1724580"/>
            <a:ext cx="8936308" cy="4631772"/>
          </a:xfrm>
        </p:spPr>
        <p:txBody>
          <a:bodyPr>
            <a:normAutofit/>
          </a:bodyPr>
          <a:lstStyle/>
          <a:p>
            <a:r>
              <a:rPr lang="ja-JP" altLang="en-US" sz="3200" b="1" dirty="0"/>
              <a:t>ゲーム形式</a:t>
            </a:r>
            <a:endParaRPr lang="en-US" altLang="ja-JP" sz="3200" b="1" dirty="0"/>
          </a:p>
          <a:p>
            <a:pPr lvl="1"/>
            <a:r>
              <a:rPr lang="ja-JP" altLang="en-US" dirty="0"/>
              <a:t>パソコンを用いたゲーム形式で実施しやすい</a:t>
            </a:r>
            <a:endParaRPr lang="en-US" altLang="ja-JP" dirty="0"/>
          </a:p>
          <a:p>
            <a:pPr lvl="1"/>
            <a:r>
              <a:rPr lang="ja-JP" altLang="en-US" dirty="0"/>
              <a:t>ゲームで利用するシナリオデータの入れ替えが可能</a:t>
            </a:r>
            <a:endParaRPr lang="en-US" altLang="ja-JP" dirty="0"/>
          </a:p>
          <a:p>
            <a:pPr lvl="2"/>
            <a:r>
              <a:rPr lang="ja-JP" altLang="en-US" dirty="0">
                <a:solidFill>
                  <a:srgbClr val="FF0000"/>
                </a:solidFill>
              </a:rPr>
              <a:t>各社の違いをデータの入れ替えによって埋める</a:t>
            </a:r>
            <a:endParaRPr lang="en-US" altLang="ja-JP" dirty="0">
              <a:solidFill>
                <a:srgbClr val="FF0000"/>
              </a:solidFill>
            </a:endParaRPr>
          </a:p>
          <a:p>
            <a:pPr lvl="1"/>
            <a:r>
              <a:rPr lang="ja-JP" altLang="en-US" dirty="0"/>
              <a:t>ゲーム中の挙動が記録でき、すぐに振り返りができる。</a:t>
            </a:r>
            <a:endParaRPr lang="en-US" altLang="ja-JP" dirty="0"/>
          </a:p>
          <a:p>
            <a:pPr marL="464215" lvl="2" indent="0">
              <a:buNone/>
            </a:pPr>
            <a:endParaRPr lang="en-US" altLang="ja-JP" dirty="0"/>
          </a:p>
          <a:p>
            <a:r>
              <a:rPr lang="ja-JP" altLang="en-US" sz="3200" b="1" dirty="0"/>
              <a:t>ロールプレイング形式</a:t>
            </a:r>
            <a:endParaRPr lang="en-US" altLang="ja-JP" sz="3200" b="1" dirty="0"/>
          </a:p>
          <a:p>
            <a:pPr lvl="1"/>
            <a:r>
              <a:rPr lang="ja-JP" altLang="en-US" dirty="0"/>
              <a:t>当事者として組織的対応を体験する</a:t>
            </a:r>
            <a:endParaRPr lang="en-US" altLang="ja-JP" dirty="0"/>
          </a:p>
          <a:p>
            <a:pPr lvl="2"/>
            <a:r>
              <a:rPr lang="ja-JP" altLang="en-US" dirty="0"/>
              <a:t>参加者はそれぞれ別の対応者</a:t>
            </a:r>
            <a:r>
              <a:rPr lang="en-US" altLang="ja-JP" dirty="0"/>
              <a:t>(</a:t>
            </a:r>
            <a:r>
              <a:rPr lang="ja-JP" altLang="en-US" dirty="0"/>
              <a:t>運転課長、計装課長　</a:t>
            </a:r>
            <a:r>
              <a:rPr lang="en-US" altLang="ja-JP" dirty="0"/>
              <a:t>..</a:t>
            </a:r>
            <a:r>
              <a:rPr lang="en-US" altLang="ja-JP" dirty="0" err="1"/>
              <a:t>etc</a:t>
            </a:r>
            <a:r>
              <a:rPr lang="en-US" altLang="ja-JP" dirty="0"/>
              <a:t>)</a:t>
            </a:r>
            <a:r>
              <a:rPr lang="ja-JP" altLang="en-US" dirty="0"/>
              <a:t>を担う</a:t>
            </a:r>
            <a:endParaRPr lang="en-US" altLang="ja-JP" dirty="0"/>
          </a:p>
          <a:p>
            <a:pPr lvl="2"/>
            <a:r>
              <a:rPr lang="ja-JP" altLang="en-US" dirty="0"/>
              <a:t>発生した事態に対して参加者間で連携し、組織的対応を進め、</a:t>
            </a:r>
            <a:br>
              <a:rPr lang="en-US" altLang="ja-JP" dirty="0"/>
            </a:br>
            <a:r>
              <a:rPr lang="ja-JP" altLang="en-US" dirty="0"/>
              <a:t>事態の収束を図る</a:t>
            </a:r>
            <a:endParaRPr lang="en-US" altLang="ja-JP" dirty="0"/>
          </a:p>
        </p:txBody>
      </p:sp>
      <p:sp>
        <p:nvSpPr>
          <p:cNvPr id="4" name="スライド番号プレースホルダー 3"/>
          <p:cNvSpPr>
            <a:spLocks noGrp="1"/>
          </p:cNvSpPr>
          <p:nvPr>
            <p:ph type="sldNum" sz="quarter" idx="12"/>
          </p:nvPr>
        </p:nvSpPr>
        <p:spPr/>
        <p:txBody>
          <a:bodyPr/>
          <a:lstStyle/>
          <a:p>
            <a:fld id="{0E1DDE85-8F36-4DD9-9F77-4726B04F9479}" type="slidenum">
              <a:rPr lang="ja-JP" altLang="en-US" smtClean="0"/>
              <a:pPr/>
              <a:t>18</a:t>
            </a:fld>
            <a:endParaRPr lang="ja-JP" altLang="en-US"/>
          </a:p>
        </p:txBody>
      </p:sp>
      <p:grpSp>
        <p:nvGrpSpPr>
          <p:cNvPr id="18" name="グループ化 17">
            <a:extLst>
              <a:ext uri="{FF2B5EF4-FFF2-40B4-BE49-F238E27FC236}">
                <a16:creationId xmlns:a16="http://schemas.microsoft.com/office/drawing/2014/main" id="{91676CD3-9E14-417F-91AF-8E65D21B7515}"/>
              </a:ext>
            </a:extLst>
          </p:cNvPr>
          <p:cNvGrpSpPr/>
          <p:nvPr/>
        </p:nvGrpSpPr>
        <p:grpSpPr>
          <a:xfrm>
            <a:off x="1874092" y="775588"/>
            <a:ext cx="4965229" cy="834690"/>
            <a:chOff x="1728518" y="2825626"/>
            <a:chExt cx="4965229" cy="834690"/>
          </a:xfrm>
        </p:grpSpPr>
        <p:sp>
          <p:nvSpPr>
            <p:cNvPr id="19" name="四角形: 角を丸くする 18">
              <a:extLst>
                <a:ext uri="{FF2B5EF4-FFF2-40B4-BE49-F238E27FC236}">
                  <a16:creationId xmlns:a16="http://schemas.microsoft.com/office/drawing/2014/main" id="{CDEC76E8-AF69-4E2E-A411-107F8F42A4AF}"/>
                </a:ext>
              </a:extLst>
            </p:cNvPr>
            <p:cNvSpPr/>
            <p:nvPr/>
          </p:nvSpPr>
          <p:spPr>
            <a:xfrm>
              <a:off x="1728518" y="2829320"/>
              <a:ext cx="4853112" cy="83099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598CAA8A-43A7-4976-BDF8-093D23BA68BC}"/>
                </a:ext>
              </a:extLst>
            </p:cNvPr>
            <p:cNvGrpSpPr/>
            <p:nvPr/>
          </p:nvGrpSpPr>
          <p:grpSpPr>
            <a:xfrm>
              <a:off x="5737859" y="2907444"/>
              <a:ext cx="697619" cy="674755"/>
              <a:chOff x="555172" y="2631233"/>
              <a:chExt cx="1467238" cy="1446245"/>
            </a:xfrm>
          </p:grpSpPr>
          <p:sp>
            <p:nvSpPr>
              <p:cNvPr id="22" name="楕円 21">
                <a:extLst>
                  <a:ext uri="{FF2B5EF4-FFF2-40B4-BE49-F238E27FC236}">
                    <a16:creationId xmlns:a16="http://schemas.microsoft.com/office/drawing/2014/main" id="{527C8AE1-5281-42FE-99D1-415C08677447}"/>
                  </a:ext>
                </a:extLst>
              </p:cNvPr>
              <p:cNvSpPr/>
              <p:nvPr/>
            </p:nvSpPr>
            <p:spPr>
              <a:xfrm>
                <a:off x="685800" y="2631233"/>
                <a:ext cx="1292290" cy="144624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アーチ 22">
                <a:extLst>
                  <a:ext uri="{FF2B5EF4-FFF2-40B4-BE49-F238E27FC236}">
                    <a16:creationId xmlns:a16="http://schemas.microsoft.com/office/drawing/2014/main" id="{C8429C83-C749-4077-B668-50F98A7BAEE2}"/>
                  </a:ext>
                </a:extLst>
              </p:cNvPr>
              <p:cNvSpPr/>
              <p:nvPr/>
            </p:nvSpPr>
            <p:spPr>
              <a:xfrm rot="5400000">
                <a:off x="584329" y="2630067"/>
                <a:ext cx="1427583" cy="1448578"/>
              </a:xfrm>
              <a:prstGeom prst="blockArc">
                <a:avLst>
                  <a:gd name="adj1" fmla="val 10800224"/>
                  <a:gd name="adj2" fmla="val 21496572"/>
                  <a:gd name="adj3" fmla="val 28258"/>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アーチ 23">
                <a:extLst>
                  <a:ext uri="{FF2B5EF4-FFF2-40B4-BE49-F238E27FC236}">
                    <a16:creationId xmlns:a16="http://schemas.microsoft.com/office/drawing/2014/main" id="{77787B22-9A4C-4503-9C22-DB2B044D222D}"/>
                  </a:ext>
                </a:extLst>
              </p:cNvPr>
              <p:cNvSpPr/>
              <p:nvPr/>
            </p:nvSpPr>
            <p:spPr>
              <a:xfrm rot="16200000">
                <a:off x="505018" y="2690717"/>
                <a:ext cx="1427583" cy="1327275"/>
              </a:xfrm>
              <a:prstGeom prst="blockArc">
                <a:avLst>
                  <a:gd name="adj1" fmla="val 10800000"/>
                  <a:gd name="adj2" fmla="val 5"/>
                  <a:gd name="adj3" fmla="val 30130"/>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楕円 24">
                <a:extLst>
                  <a:ext uri="{FF2B5EF4-FFF2-40B4-BE49-F238E27FC236}">
                    <a16:creationId xmlns:a16="http://schemas.microsoft.com/office/drawing/2014/main" id="{A04374F4-CBA3-4493-8EA6-359E35B1964D}"/>
                  </a:ext>
                </a:extLst>
              </p:cNvPr>
              <p:cNvSpPr/>
              <p:nvPr/>
            </p:nvSpPr>
            <p:spPr>
              <a:xfrm>
                <a:off x="1026365" y="3107091"/>
                <a:ext cx="503853" cy="494523"/>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AFC559ED-A052-4D81-9182-69E475739756}"/>
                </a:ext>
              </a:extLst>
            </p:cNvPr>
            <p:cNvSpPr/>
            <p:nvPr/>
          </p:nvSpPr>
          <p:spPr>
            <a:xfrm>
              <a:off x="1845945" y="2825626"/>
              <a:ext cx="4847802" cy="830997"/>
            </a:xfrm>
            <a:prstGeom prst="rect">
              <a:avLst/>
            </a:prstGeom>
          </p:spPr>
          <p:txBody>
            <a:bodyPr wrap="none">
              <a:spAutoFit/>
            </a:bodyPr>
            <a:lstStyle/>
            <a:p>
              <a:r>
                <a:rPr lang="en-US" altLang="ja-JP" sz="4000" b="1" dirty="0" err="1">
                  <a:solidFill>
                    <a:srgbClr val="FFFF00"/>
                  </a:solidFill>
                  <a:effectLst>
                    <a:outerShdw blurRad="38100" dist="38100" dir="2700000" algn="tl">
                      <a:srgbClr val="000000">
                        <a:alpha val="43137"/>
                      </a:srgbClr>
                    </a:outerShdw>
                  </a:effectLst>
                  <a:latin typeface="Showcard Gothic" panose="04020904020102020604" pitchFamily="82" charset="0"/>
                </a:rPr>
                <a:t>Tsurumai</a:t>
              </a:r>
              <a:r>
                <a:rPr lang="ja-JP" altLang="en-US" sz="4000" b="1" dirty="0">
                  <a:solidFill>
                    <a:srgbClr val="FFFF00"/>
                  </a:solidFill>
                  <a:effectLst>
                    <a:outerShdw blurRad="38100" dist="38100" dir="2700000" algn="tl">
                      <a:srgbClr val="000000">
                        <a:alpha val="43137"/>
                      </a:srgbClr>
                    </a:outerShdw>
                  </a:effectLst>
                  <a:latin typeface="Showcard Gothic" panose="04020904020102020604" pitchFamily="82" charset="0"/>
                </a:rPr>
                <a:t> </a:t>
              </a:r>
              <a:r>
                <a:rPr lang="en-US" altLang="ja-JP" sz="4800" b="1" dirty="0">
                  <a:solidFill>
                    <a:schemeClr val="accent5">
                      <a:lumMod val="75000"/>
                    </a:schemeClr>
                  </a:solidFill>
                  <a:effectLst>
                    <a:outerShdw blurRad="38100" dist="38100" dir="2700000" algn="tl">
                      <a:srgbClr val="000000">
                        <a:alpha val="43137"/>
                      </a:srgbClr>
                    </a:outerShdw>
                  </a:effectLst>
                  <a:latin typeface="Showcard Gothic" panose="04020904020102020604" pitchFamily="82" charset="0"/>
                </a:rPr>
                <a:t>Go!</a:t>
              </a:r>
              <a:r>
                <a:rPr lang="ja-JP" altLang="en-US" sz="4800" b="1" dirty="0">
                  <a:solidFill>
                    <a:schemeClr val="accent5">
                      <a:lumMod val="75000"/>
                    </a:schemeClr>
                  </a:solidFill>
                  <a:effectLst>
                    <a:outerShdw blurRad="38100" dist="38100" dir="2700000" algn="tl">
                      <a:srgbClr val="000000">
                        <a:alpha val="43137"/>
                      </a:srgbClr>
                    </a:outerShdw>
                  </a:effectLst>
                  <a:latin typeface="Showcard Gothic" panose="04020904020102020604" pitchFamily="82" charset="0"/>
                </a:rPr>
                <a:t>  </a:t>
              </a:r>
              <a:r>
                <a:rPr lang="ja-JP" altLang="en-US" sz="4800" b="1" dirty="0">
                  <a:solidFill>
                    <a:schemeClr val="accent5">
                      <a:lumMod val="75000"/>
                    </a:schemeClr>
                  </a:solidFill>
                  <a:latin typeface="+mn-ea"/>
                </a:rPr>
                <a:t>　</a:t>
              </a:r>
              <a:endParaRPr lang="ja-JP" altLang="en-US" sz="4000" dirty="0"/>
            </a:p>
          </p:txBody>
        </p:sp>
      </p:grpSp>
      <p:pic>
        <p:nvPicPr>
          <p:cNvPr id="14" name="図 13">
            <a:extLst>
              <a:ext uri="{FF2B5EF4-FFF2-40B4-BE49-F238E27FC236}">
                <a16:creationId xmlns:a16="http://schemas.microsoft.com/office/drawing/2014/main" id="{45169CB8-B314-4C6D-BB31-D315F35ADEA8}"/>
              </a:ext>
            </a:extLst>
          </p:cNvPr>
          <p:cNvPicPr>
            <a:picLocks noChangeAspect="1"/>
          </p:cNvPicPr>
          <p:nvPr/>
        </p:nvPicPr>
        <p:blipFill>
          <a:blip r:embed="rId3"/>
          <a:stretch>
            <a:fillRect/>
          </a:stretch>
        </p:blipFill>
        <p:spPr>
          <a:xfrm>
            <a:off x="3905496" y="6356351"/>
            <a:ext cx="2508211" cy="665523"/>
          </a:xfrm>
          <a:prstGeom prst="rect">
            <a:avLst/>
          </a:prstGeom>
        </p:spPr>
      </p:pic>
      <p:pic>
        <p:nvPicPr>
          <p:cNvPr id="15" name="コンテンツ プレースホルダー 3">
            <a:extLst>
              <a:ext uri="{FF2B5EF4-FFF2-40B4-BE49-F238E27FC236}">
                <a16:creationId xmlns:a16="http://schemas.microsoft.com/office/drawing/2014/main" id="{6B84537C-8AB8-4285-A39A-BF034E11E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674" y="6356351"/>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5" name="図 4">
            <a:extLst>
              <a:ext uri="{FF2B5EF4-FFF2-40B4-BE49-F238E27FC236}">
                <a16:creationId xmlns:a16="http://schemas.microsoft.com/office/drawing/2014/main" id="{D6AFDB07-20BB-4F01-9309-F75F9F125095}"/>
              </a:ext>
            </a:extLst>
          </p:cNvPr>
          <p:cNvPicPr>
            <a:picLocks noChangeAspect="1"/>
          </p:cNvPicPr>
          <p:nvPr/>
        </p:nvPicPr>
        <p:blipFill>
          <a:blip r:embed="rId5"/>
          <a:stretch>
            <a:fillRect/>
          </a:stretch>
        </p:blipFill>
        <p:spPr>
          <a:xfrm>
            <a:off x="9771" y="6149101"/>
            <a:ext cx="3448050" cy="685800"/>
          </a:xfrm>
          <a:prstGeom prst="rect">
            <a:avLst/>
          </a:prstGeom>
        </p:spPr>
      </p:pic>
    </p:spTree>
    <p:extLst>
      <p:ext uri="{BB962C8B-B14F-4D97-AF65-F5344CB8AC3E}">
        <p14:creationId xmlns:p14="http://schemas.microsoft.com/office/powerpoint/2010/main" val="104109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リーフォーム: 図形 2">
            <a:extLst>
              <a:ext uri="{FF2B5EF4-FFF2-40B4-BE49-F238E27FC236}">
                <a16:creationId xmlns:a16="http://schemas.microsoft.com/office/drawing/2014/main" id="{FD990519-28F4-40A0-9C95-04B747DCD448}"/>
              </a:ext>
            </a:extLst>
          </p:cNvPr>
          <p:cNvSpPr/>
          <p:nvPr/>
        </p:nvSpPr>
        <p:spPr>
          <a:xfrm>
            <a:off x="167951" y="447869"/>
            <a:ext cx="8864082" cy="6372809"/>
          </a:xfrm>
          <a:custGeom>
            <a:avLst/>
            <a:gdLst>
              <a:gd name="connsiteX0" fmla="*/ 74645 w 8864082"/>
              <a:gd name="connsiteY0" fmla="*/ 2780522 h 6428792"/>
              <a:gd name="connsiteX1" fmla="*/ 559837 w 8864082"/>
              <a:gd name="connsiteY1" fmla="*/ 2509934 h 6428792"/>
              <a:gd name="connsiteX2" fmla="*/ 1203649 w 8864082"/>
              <a:gd name="connsiteY2" fmla="*/ 2435290 h 6428792"/>
              <a:gd name="connsiteX3" fmla="*/ 1894114 w 8864082"/>
              <a:gd name="connsiteY3" fmla="*/ 2631232 h 6428792"/>
              <a:gd name="connsiteX4" fmla="*/ 2164702 w 8864082"/>
              <a:gd name="connsiteY4" fmla="*/ 3303036 h 6428792"/>
              <a:gd name="connsiteX5" fmla="*/ 2453951 w 8864082"/>
              <a:gd name="connsiteY5" fmla="*/ 4292081 h 6428792"/>
              <a:gd name="connsiteX6" fmla="*/ 2752531 w 8864082"/>
              <a:gd name="connsiteY6" fmla="*/ 5169159 h 6428792"/>
              <a:gd name="connsiteX7" fmla="*/ 4002833 w 8864082"/>
              <a:gd name="connsiteY7" fmla="*/ 5682343 h 6428792"/>
              <a:gd name="connsiteX8" fmla="*/ 5663682 w 8864082"/>
              <a:gd name="connsiteY8" fmla="*/ 5542383 h 6428792"/>
              <a:gd name="connsiteX9" fmla="*/ 6139543 w 8864082"/>
              <a:gd name="connsiteY9" fmla="*/ 5178490 h 6428792"/>
              <a:gd name="connsiteX10" fmla="*/ 7361853 w 8864082"/>
              <a:gd name="connsiteY10" fmla="*/ 4114800 h 6428792"/>
              <a:gd name="connsiteX11" fmla="*/ 7371184 w 8864082"/>
              <a:gd name="connsiteY11" fmla="*/ 3368351 h 6428792"/>
              <a:gd name="connsiteX12" fmla="*/ 7063273 w 8864082"/>
              <a:gd name="connsiteY12" fmla="*/ 2220685 h 6428792"/>
              <a:gd name="connsiteX13" fmla="*/ 6279502 w 8864082"/>
              <a:gd name="connsiteY13" fmla="*/ 877077 h 6428792"/>
              <a:gd name="connsiteX14" fmla="*/ 6466114 w 8864082"/>
              <a:gd name="connsiteY14" fmla="*/ 261257 h 6428792"/>
              <a:gd name="connsiteX15" fmla="*/ 7464490 w 8864082"/>
              <a:gd name="connsiteY15" fmla="*/ 55983 h 6428792"/>
              <a:gd name="connsiteX16" fmla="*/ 8266922 w 8864082"/>
              <a:gd name="connsiteY16" fmla="*/ 0 h 6428792"/>
              <a:gd name="connsiteX17" fmla="*/ 8658808 w 8864082"/>
              <a:gd name="connsiteY17" fmla="*/ 1101012 h 6428792"/>
              <a:gd name="connsiteX18" fmla="*/ 8808098 w 8864082"/>
              <a:gd name="connsiteY18" fmla="*/ 3387012 h 6428792"/>
              <a:gd name="connsiteX19" fmla="*/ 8864082 w 8864082"/>
              <a:gd name="connsiteY19" fmla="*/ 4655975 h 6428792"/>
              <a:gd name="connsiteX20" fmla="*/ 8593494 w 8864082"/>
              <a:gd name="connsiteY20" fmla="*/ 5682343 h 6428792"/>
              <a:gd name="connsiteX21" fmla="*/ 8089641 w 8864082"/>
              <a:gd name="connsiteY21" fmla="*/ 6083559 h 6428792"/>
              <a:gd name="connsiteX22" fmla="*/ 6969967 w 8864082"/>
              <a:gd name="connsiteY22" fmla="*/ 6428792 h 6428792"/>
              <a:gd name="connsiteX23" fmla="*/ 5262465 w 8864082"/>
              <a:gd name="connsiteY23" fmla="*/ 6419461 h 6428792"/>
              <a:gd name="connsiteX24" fmla="*/ 3928188 w 8864082"/>
              <a:gd name="connsiteY24" fmla="*/ 6335485 h 6428792"/>
              <a:gd name="connsiteX25" fmla="*/ 2528596 w 8864082"/>
              <a:gd name="connsiteY25" fmla="*/ 6018245 h 6428792"/>
              <a:gd name="connsiteX26" fmla="*/ 727788 w 8864082"/>
              <a:gd name="connsiteY26" fmla="*/ 5094514 h 6428792"/>
              <a:gd name="connsiteX27" fmla="*/ 205273 w 8864082"/>
              <a:gd name="connsiteY27" fmla="*/ 4376057 h 6428792"/>
              <a:gd name="connsiteX28" fmla="*/ 0 w 8864082"/>
              <a:gd name="connsiteY28" fmla="*/ 3648269 h 6428792"/>
              <a:gd name="connsiteX29" fmla="*/ 149290 w 8864082"/>
              <a:gd name="connsiteY29" fmla="*/ 2855167 h 6428792"/>
              <a:gd name="connsiteX30" fmla="*/ 345233 w 8864082"/>
              <a:gd name="connsiteY30" fmla="*/ 2640563 h 6428792"/>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361853 w 8864082"/>
              <a:gd name="connsiteY10" fmla="*/ 4058817 h 6372809"/>
              <a:gd name="connsiteX11" fmla="*/ 7371184 w 8864082"/>
              <a:gd name="connsiteY11" fmla="*/ 3312368 h 6372809"/>
              <a:gd name="connsiteX12" fmla="*/ 7063273 w 8864082"/>
              <a:gd name="connsiteY12" fmla="*/ 2164702 h 6372809"/>
              <a:gd name="connsiteX13" fmla="*/ 6279502 w 8864082"/>
              <a:gd name="connsiteY13" fmla="*/ 821094 h 6372809"/>
              <a:gd name="connsiteX14" fmla="*/ 6466114 w 8864082"/>
              <a:gd name="connsiteY14" fmla="*/ 205274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361853 w 8864082"/>
              <a:gd name="connsiteY10" fmla="*/ 4058817 h 6372809"/>
              <a:gd name="connsiteX11" fmla="*/ 7371184 w 8864082"/>
              <a:gd name="connsiteY11" fmla="*/ 3312368 h 6372809"/>
              <a:gd name="connsiteX12" fmla="*/ 7063273 w 8864082"/>
              <a:gd name="connsiteY12" fmla="*/ 2164702 h 6372809"/>
              <a:gd name="connsiteX13" fmla="*/ 6279502 w 8864082"/>
              <a:gd name="connsiteY13" fmla="*/ 821094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361853 w 8864082"/>
              <a:gd name="connsiteY10" fmla="*/ 4058817 h 6372809"/>
              <a:gd name="connsiteX11" fmla="*/ 7371184 w 8864082"/>
              <a:gd name="connsiteY11" fmla="*/ 3312368 h 6372809"/>
              <a:gd name="connsiteX12" fmla="*/ 7063273 w 8864082"/>
              <a:gd name="connsiteY12" fmla="*/ 2164702 h 6372809"/>
              <a:gd name="connsiteX13" fmla="*/ 6606073 w 8864082"/>
              <a:gd name="connsiteY13" fmla="*/ 1035698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361853 w 8864082"/>
              <a:gd name="connsiteY10" fmla="*/ 4058817 h 6372809"/>
              <a:gd name="connsiteX11" fmla="*/ 7371184 w 8864082"/>
              <a:gd name="connsiteY11" fmla="*/ 3312368 h 6372809"/>
              <a:gd name="connsiteX12" fmla="*/ 7063273 w 8864082"/>
              <a:gd name="connsiteY12" fmla="*/ 2164702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361853 w 8864082"/>
              <a:gd name="connsiteY10" fmla="*/ 4058817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139543 w 8864082"/>
              <a:gd name="connsiteY9" fmla="*/ 5122507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002833 w 8864082"/>
              <a:gd name="connsiteY7" fmla="*/ 5626360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2677886 w 8864082"/>
              <a:gd name="connsiteY7" fmla="*/ 5281127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752531 w 8864082"/>
              <a:gd name="connsiteY6" fmla="*/ 5113176 h 6372809"/>
              <a:gd name="connsiteX7" fmla="*/ 4357396 w 8864082"/>
              <a:gd name="connsiteY7" fmla="*/ 5187821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453951 w 8864082"/>
              <a:gd name="connsiteY5" fmla="*/ 4236098 h 6372809"/>
              <a:gd name="connsiteX6" fmla="*/ 2929813 w 8864082"/>
              <a:gd name="connsiteY6" fmla="*/ 4935894 h 6372809"/>
              <a:gd name="connsiteX7" fmla="*/ 4357396 w 8864082"/>
              <a:gd name="connsiteY7" fmla="*/ 5187821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164702 w 8864082"/>
              <a:gd name="connsiteY4" fmla="*/ 3247053 h 6372809"/>
              <a:gd name="connsiteX5" fmla="*/ 2183364 w 8864082"/>
              <a:gd name="connsiteY5" fmla="*/ 4040155 h 6372809"/>
              <a:gd name="connsiteX6" fmla="*/ 2929813 w 8864082"/>
              <a:gd name="connsiteY6" fmla="*/ 4935894 h 6372809"/>
              <a:gd name="connsiteX7" fmla="*/ 4357396 w 8864082"/>
              <a:gd name="connsiteY7" fmla="*/ 5187821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94114 w 8864082"/>
              <a:gd name="connsiteY3" fmla="*/ 2575249 h 6372809"/>
              <a:gd name="connsiteX4" fmla="*/ 2024743 w 8864082"/>
              <a:gd name="connsiteY4" fmla="*/ 3200400 h 6372809"/>
              <a:gd name="connsiteX5" fmla="*/ 2183364 w 8864082"/>
              <a:gd name="connsiteY5" fmla="*/ 4040155 h 6372809"/>
              <a:gd name="connsiteX6" fmla="*/ 2929813 w 8864082"/>
              <a:gd name="connsiteY6" fmla="*/ 4935894 h 6372809"/>
              <a:gd name="connsiteX7" fmla="*/ 4357396 w 8864082"/>
              <a:gd name="connsiteY7" fmla="*/ 5187821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00808 w 8864082"/>
              <a:gd name="connsiteY3" fmla="*/ 2584580 h 6372809"/>
              <a:gd name="connsiteX4" fmla="*/ 2024743 w 8864082"/>
              <a:gd name="connsiteY4" fmla="*/ 3200400 h 6372809"/>
              <a:gd name="connsiteX5" fmla="*/ 2183364 w 8864082"/>
              <a:gd name="connsiteY5" fmla="*/ 4040155 h 6372809"/>
              <a:gd name="connsiteX6" fmla="*/ 2929813 w 8864082"/>
              <a:gd name="connsiteY6" fmla="*/ 4935894 h 6372809"/>
              <a:gd name="connsiteX7" fmla="*/ 4357396 w 8864082"/>
              <a:gd name="connsiteY7" fmla="*/ 5187821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74645 w 8864082"/>
              <a:gd name="connsiteY0" fmla="*/ 2724539 h 6372809"/>
              <a:gd name="connsiteX1" fmla="*/ 559837 w 8864082"/>
              <a:gd name="connsiteY1" fmla="*/ 2453951 h 6372809"/>
              <a:gd name="connsiteX2" fmla="*/ 1203649 w 8864082"/>
              <a:gd name="connsiteY2" fmla="*/ 2379307 h 6372809"/>
              <a:gd name="connsiteX3" fmla="*/ 1800808 w 8864082"/>
              <a:gd name="connsiteY3" fmla="*/ 2584580 h 6372809"/>
              <a:gd name="connsiteX4" fmla="*/ 2024743 w 8864082"/>
              <a:gd name="connsiteY4" fmla="*/ 3200400 h 6372809"/>
              <a:gd name="connsiteX5" fmla="*/ 2183364 w 8864082"/>
              <a:gd name="connsiteY5" fmla="*/ 4040155 h 6372809"/>
              <a:gd name="connsiteX6" fmla="*/ 2929813 w 8864082"/>
              <a:gd name="connsiteY6" fmla="*/ 4935894 h 6372809"/>
              <a:gd name="connsiteX7" fmla="*/ 4282752 w 8864082"/>
              <a:gd name="connsiteY7" fmla="*/ 5393094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317241 w 8864082"/>
              <a:gd name="connsiteY0" fmla="*/ 2612572 h 6372809"/>
              <a:gd name="connsiteX1" fmla="*/ 559837 w 8864082"/>
              <a:gd name="connsiteY1" fmla="*/ 2453951 h 6372809"/>
              <a:gd name="connsiteX2" fmla="*/ 1203649 w 8864082"/>
              <a:gd name="connsiteY2" fmla="*/ 2379307 h 6372809"/>
              <a:gd name="connsiteX3" fmla="*/ 1800808 w 8864082"/>
              <a:gd name="connsiteY3" fmla="*/ 2584580 h 6372809"/>
              <a:gd name="connsiteX4" fmla="*/ 2024743 w 8864082"/>
              <a:gd name="connsiteY4" fmla="*/ 3200400 h 6372809"/>
              <a:gd name="connsiteX5" fmla="*/ 2183364 w 8864082"/>
              <a:gd name="connsiteY5" fmla="*/ 4040155 h 6372809"/>
              <a:gd name="connsiteX6" fmla="*/ 2929813 w 8864082"/>
              <a:gd name="connsiteY6" fmla="*/ 4935894 h 6372809"/>
              <a:gd name="connsiteX7" fmla="*/ 4282752 w 8864082"/>
              <a:gd name="connsiteY7" fmla="*/ 5393094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345233 w 8864082"/>
              <a:gd name="connsiteY30" fmla="*/ 2584580 h 6372809"/>
              <a:gd name="connsiteX0" fmla="*/ 317241 w 8864082"/>
              <a:gd name="connsiteY0" fmla="*/ 2612572 h 6372809"/>
              <a:gd name="connsiteX1" fmla="*/ 559837 w 8864082"/>
              <a:gd name="connsiteY1" fmla="*/ 2453951 h 6372809"/>
              <a:gd name="connsiteX2" fmla="*/ 1203649 w 8864082"/>
              <a:gd name="connsiteY2" fmla="*/ 2379307 h 6372809"/>
              <a:gd name="connsiteX3" fmla="*/ 1800808 w 8864082"/>
              <a:gd name="connsiteY3" fmla="*/ 2584580 h 6372809"/>
              <a:gd name="connsiteX4" fmla="*/ 2024743 w 8864082"/>
              <a:gd name="connsiteY4" fmla="*/ 3200400 h 6372809"/>
              <a:gd name="connsiteX5" fmla="*/ 2183364 w 8864082"/>
              <a:gd name="connsiteY5" fmla="*/ 4040155 h 6372809"/>
              <a:gd name="connsiteX6" fmla="*/ 2929813 w 8864082"/>
              <a:gd name="connsiteY6" fmla="*/ 4935894 h 6372809"/>
              <a:gd name="connsiteX7" fmla="*/ 4282752 w 8864082"/>
              <a:gd name="connsiteY7" fmla="*/ 5393094 h 6372809"/>
              <a:gd name="connsiteX8" fmla="*/ 5663682 w 8864082"/>
              <a:gd name="connsiteY8" fmla="*/ 5486400 h 6372809"/>
              <a:gd name="connsiteX9" fmla="*/ 6708711 w 8864082"/>
              <a:gd name="connsiteY9" fmla="*/ 5103845 h 6372809"/>
              <a:gd name="connsiteX10" fmla="*/ 7427167 w 8864082"/>
              <a:gd name="connsiteY10" fmla="*/ 4506686 h 6372809"/>
              <a:gd name="connsiteX11" fmla="*/ 7371184 w 8864082"/>
              <a:gd name="connsiteY11" fmla="*/ 3312368 h 6372809"/>
              <a:gd name="connsiteX12" fmla="*/ 7408506 w 8864082"/>
              <a:gd name="connsiteY12" fmla="*/ 2687216 h 6372809"/>
              <a:gd name="connsiteX13" fmla="*/ 6643396 w 8864082"/>
              <a:gd name="connsiteY13" fmla="*/ 1250302 h 6372809"/>
              <a:gd name="connsiteX14" fmla="*/ 6811346 w 8864082"/>
              <a:gd name="connsiteY14" fmla="*/ 401216 h 6372809"/>
              <a:gd name="connsiteX15" fmla="*/ 7464490 w 8864082"/>
              <a:gd name="connsiteY15" fmla="*/ 0 h 6372809"/>
              <a:gd name="connsiteX16" fmla="*/ 8266922 w 8864082"/>
              <a:gd name="connsiteY16" fmla="*/ 233266 h 6372809"/>
              <a:gd name="connsiteX17" fmla="*/ 8658808 w 8864082"/>
              <a:gd name="connsiteY17" fmla="*/ 1045029 h 6372809"/>
              <a:gd name="connsiteX18" fmla="*/ 8808098 w 8864082"/>
              <a:gd name="connsiteY18" fmla="*/ 3331029 h 6372809"/>
              <a:gd name="connsiteX19" fmla="*/ 8864082 w 8864082"/>
              <a:gd name="connsiteY19" fmla="*/ 4599992 h 6372809"/>
              <a:gd name="connsiteX20" fmla="*/ 8593494 w 8864082"/>
              <a:gd name="connsiteY20" fmla="*/ 5626360 h 6372809"/>
              <a:gd name="connsiteX21" fmla="*/ 8089641 w 8864082"/>
              <a:gd name="connsiteY21" fmla="*/ 6027576 h 6372809"/>
              <a:gd name="connsiteX22" fmla="*/ 6969967 w 8864082"/>
              <a:gd name="connsiteY22" fmla="*/ 6372809 h 6372809"/>
              <a:gd name="connsiteX23" fmla="*/ 5262465 w 8864082"/>
              <a:gd name="connsiteY23" fmla="*/ 6363478 h 6372809"/>
              <a:gd name="connsiteX24" fmla="*/ 3928188 w 8864082"/>
              <a:gd name="connsiteY24" fmla="*/ 6279502 h 6372809"/>
              <a:gd name="connsiteX25" fmla="*/ 2528596 w 8864082"/>
              <a:gd name="connsiteY25" fmla="*/ 5962262 h 6372809"/>
              <a:gd name="connsiteX26" fmla="*/ 727788 w 8864082"/>
              <a:gd name="connsiteY26" fmla="*/ 5038531 h 6372809"/>
              <a:gd name="connsiteX27" fmla="*/ 205273 w 8864082"/>
              <a:gd name="connsiteY27" fmla="*/ 4320074 h 6372809"/>
              <a:gd name="connsiteX28" fmla="*/ 0 w 8864082"/>
              <a:gd name="connsiteY28" fmla="*/ 3592286 h 6372809"/>
              <a:gd name="connsiteX29" fmla="*/ 149290 w 8864082"/>
              <a:gd name="connsiteY29" fmla="*/ 2799184 h 6372809"/>
              <a:gd name="connsiteX30" fmla="*/ 419878 w 8864082"/>
              <a:gd name="connsiteY30" fmla="*/ 2584580 h 637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64082" h="6372809">
                <a:moveTo>
                  <a:pt x="317241" y="2612572"/>
                </a:moveTo>
                <a:lnTo>
                  <a:pt x="559837" y="2453951"/>
                </a:lnTo>
                <a:lnTo>
                  <a:pt x="1203649" y="2379307"/>
                </a:lnTo>
                <a:lnTo>
                  <a:pt x="1800808" y="2584580"/>
                </a:lnTo>
                <a:lnTo>
                  <a:pt x="2024743" y="3200400"/>
                </a:lnTo>
                <a:lnTo>
                  <a:pt x="2183364" y="4040155"/>
                </a:lnTo>
                <a:lnTo>
                  <a:pt x="2929813" y="4935894"/>
                </a:lnTo>
                <a:lnTo>
                  <a:pt x="4282752" y="5393094"/>
                </a:lnTo>
                <a:lnTo>
                  <a:pt x="5663682" y="5486400"/>
                </a:lnTo>
                <a:lnTo>
                  <a:pt x="6708711" y="5103845"/>
                </a:lnTo>
                <a:lnTo>
                  <a:pt x="7427167" y="4506686"/>
                </a:lnTo>
                <a:lnTo>
                  <a:pt x="7371184" y="3312368"/>
                </a:lnTo>
                <a:lnTo>
                  <a:pt x="7408506" y="2687216"/>
                </a:lnTo>
                <a:lnTo>
                  <a:pt x="6643396" y="1250302"/>
                </a:lnTo>
                <a:lnTo>
                  <a:pt x="6811346" y="401216"/>
                </a:lnTo>
                <a:lnTo>
                  <a:pt x="7464490" y="0"/>
                </a:lnTo>
                <a:lnTo>
                  <a:pt x="8266922" y="233266"/>
                </a:lnTo>
                <a:lnTo>
                  <a:pt x="8658808" y="1045029"/>
                </a:lnTo>
                <a:lnTo>
                  <a:pt x="8808098" y="3331029"/>
                </a:lnTo>
                <a:lnTo>
                  <a:pt x="8864082" y="4599992"/>
                </a:lnTo>
                <a:lnTo>
                  <a:pt x="8593494" y="5626360"/>
                </a:lnTo>
                <a:lnTo>
                  <a:pt x="8089641" y="6027576"/>
                </a:lnTo>
                <a:lnTo>
                  <a:pt x="6969967" y="6372809"/>
                </a:lnTo>
                <a:lnTo>
                  <a:pt x="5262465" y="6363478"/>
                </a:lnTo>
                <a:lnTo>
                  <a:pt x="3928188" y="6279502"/>
                </a:lnTo>
                <a:lnTo>
                  <a:pt x="2528596" y="5962262"/>
                </a:lnTo>
                <a:lnTo>
                  <a:pt x="727788" y="5038531"/>
                </a:lnTo>
                <a:lnTo>
                  <a:pt x="205273" y="4320074"/>
                </a:lnTo>
                <a:lnTo>
                  <a:pt x="0" y="3592286"/>
                </a:lnTo>
                <a:lnTo>
                  <a:pt x="149290" y="2799184"/>
                </a:lnTo>
                <a:lnTo>
                  <a:pt x="419878" y="2584580"/>
                </a:lnTo>
              </a:path>
            </a:pathLst>
          </a:custGeom>
          <a:solidFill>
            <a:schemeClr val="accent6">
              <a:lumMod val="40000"/>
              <a:lumOff val="60000"/>
            </a:scheme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88368"/>
            <a:ext cx="8229600" cy="779379"/>
          </a:xfrm>
        </p:spPr>
        <p:txBody>
          <a:bodyPr/>
          <a:lstStyle/>
          <a:p>
            <a:pPr algn="ctr"/>
            <a:r>
              <a:rPr kumimoji="1" lang="ja-JP" altLang="en-US" b="1" dirty="0">
                <a:solidFill>
                  <a:schemeClr val="accent1"/>
                </a:solidFill>
                <a:latin typeface="+mn-ea"/>
                <a:ea typeface="+mn-ea"/>
              </a:rPr>
              <a:t>演習実施</a:t>
            </a:r>
            <a:r>
              <a:rPr lang="ja-JP" altLang="en-US" sz="4000" b="1" dirty="0">
                <a:solidFill>
                  <a:schemeClr val="accent1"/>
                </a:solidFill>
                <a:latin typeface="+mn-ea"/>
                <a:ea typeface="+mn-ea"/>
              </a:rPr>
              <a:t>構成</a:t>
            </a:r>
            <a:endParaRPr kumimoji="1" lang="ja-JP" altLang="en-US" b="1" dirty="0">
              <a:solidFill>
                <a:schemeClr val="accent1"/>
              </a:solidFill>
              <a:latin typeface="+mn-ea"/>
              <a:ea typeface="+mn-ea"/>
            </a:endParaRPr>
          </a:p>
        </p:txBody>
      </p:sp>
      <p:sp>
        <p:nvSpPr>
          <p:cNvPr id="4" name="スライド番号プレースホルダー 3"/>
          <p:cNvSpPr>
            <a:spLocks noGrp="1"/>
          </p:cNvSpPr>
          <p:nvPr>
            <p:ph type="sldNum" sz="quarter" idx="12"/>
          </p:nvPr>
        </p:nvSpPr>
        <p:spPr/>
        <p:txBody>
          <a:bodyPr/>
          <a:lstStyle/>
          <a:p>
            <a:fld id="{0E1DDE85-8F36-4DD9-9F77-4726B04F9479}" type="slidenum">
              <a:rPr lang="ja-JP" altLang="en-US" smtClean="0">
                <a:solidFill>
                  <a:prstClr val="black">
                    <a:tint val="75000"/>
                  </a:prstClr>
                </a:solidFill>
              </a:rPr>
              <a:pPr/>
              <a:t>19</a:t>
            </a:fld>
            <a:endParaRPr lang="ja-JP" altLang="en-US">
              <a:solidFill>
                <a:prstClr val="black">
                  <a:tint val="75000"/>
                </a:prstClr>
              </a:solidFill>
            </a:endParaRPr>
          </a:p>
        </p:txBody>
      </p:sp>
      <p:pic>
        <p:nvPicPr>
          <p:cNvPr id="10" name="コンテンツ プレースホルダー 9"/>
          <p:cNvPicPr>
            <a:picLocks noGrp="1" noChangeAspect="1"/>
          </p:cNvPicPr>
          <p:nvPr>
            <p:ph idx="1"/>
          </p:nvPr>
        </p:nvPicPr>
        <p:blipFill>
          <a:blip r:embed="rId3"/>
          <a:stretch>
            <a:fillRect/>
          </a:stretch>
        </p:blipFill>
        <p:spPr>
          <a:xfrm>
            <a:off x="597159" y="914396"/>
            <a:ext cx="7912360" cy="5773905"/>
          </a:xfrm>
          <a:prstGeom prst="rect">
            <a:avLst/>
          </a:prstGeom>
        </p:spPr>
      </p:pic>
      <p:sp>
        <p:nvSpPr>
          <p:cNvPr id="5" name="テキスト ボックス 4">
            <a:extLst>
              <a:ext uri="{FF2B5EF4-FFF2-40B4-BE49-F238E27FC236}">
                <a16:creationId xmlns:a16="http://schemas.microsoft.com/office/drawing/2014/main" id="{506FB1D1-746C-4D76-838C-F6BF979C26E7}"/>
              </a:ext>
            </a:extLst>
          </p:cNvPr>
          <p:cNvSpPr txBox="1"/>
          <p:nvPr/>
        </p:nvSpPr>
        <p:spPr>
          <a:xfrm>
            <a:off x="167951" y="2028901"/>
            <a:ext cx="2954655" cy="830997"/>
          </a:xfrm>
          <a:prstGeom prst="rect">
            <a:avLst/>
          </a:prstGeom>
          <a:noFill/>
        </p:spPr>
        <p:txBody>
          <a:bodyPr wrap="none" rtlCol="0">
            <a:spAutoFit/>
          </a:bodyPr>
          <a:lstStyle/>
          <a:p>
            <a:r>
              <a:rPr lang="ja-JP" altLang="en-US" sz="2400" b="1" dirty="0">
                <a:solidFill>
                  <a:srgbClr val="FF0000"/>
                </a:solidFill>
              </a:rPr>
              <a:t>演習ゲームサーバー</a:t>
            </a:r>
            <a:endParaRPr lang="en-US" altLang="ja-JP" sz="2400" b="1" dirty="0">
              <a:solidFill>
                <a:srgbClr val="FF0000"/>
              </a:solidFill>
            </a:endParaRPr>
          </a:p>
          <a:p>
            <a:r>
              <a:rPr kumimoji="1" lang="ja-JP" altLang="en-US" sz="2400" b="1" dirty="0">
                <a:solidFill>
                  <a:srgbClr val="FF0000"/>
                </a:solidFill>
              </a:rPr>
              <a:t>による応答</a:t>
            </a:r>
          </a:p>
        </p:txBody>
      </p:sp>
      <p:sp>
        <p:nvSpPr>
          <p:cNvPr id="6" name="テキスト ボックス 5">
            <a:extLst>
              <a:ext uri="{FF2B5EF4-FFF2-40B4-BE49-F238E27FC236}">
                <a16:creationId xmlns:a16="http://schemas.microsoft.com/office/drawing/2014/main" id="{1D14E276-603C-4659-978D-056FB0E1FED4}"/>
              </a:ext>
            </a:extLst>
          </p:cNvPr>
          <p:cNvSpPr txBox="1"/>
          <p:nvPr/>
        </p:nvSpPr>
        <p:spPr>
          <a:xfrm>
            <a:off x="4918919" y="2398233"/>
            <a:ext cx="2307545" cy="461665"/>
          </a:xfrm>
          <a:prstGeom prst="rect">
            <a:avLst/>
          </a:prstGeom>
          <a:noFill/>
        </p:spPr>
        <p:txBody>
          <a:bodyPr wrap="square" rtlCol="0">
            <a:spAutoFit/>
          </a:bodyPr>
          <a:lstStyle/>
          <a:p>
            <a:r>
              <a:rPr kumimoji="1" lang="ja-JP" altLang="en-US" sz="2400" b="1" dirty="0">
                <a:solidFill>
                  <a:srgbClr val="FF0000"/>
                </a:solidFill>
              </a:rPr>
              <a:t>チャット入力</a:t>
            </a:r>
          </a:p>
        </p:txBody>
      </p:sp>
      <p:pic>
        <p:nvPicPr>
          <p:cNvPr id="9" name="図 8">
            <a:extLst>
              <a:ext uri="{FF2B5EF4-FFF2-40B4-BE49-F238E27FC236}">
                <a16:creationId xmlns:a16="http://schemas.microsoft.com/office/drawing/2014/main" id="{DE6DCF09-4D15-4FE8-AFB0-64BA60428EA6}"/>
              </a:ext>
            </a:extLst>
          </p:cNvPr>
          <p:cNvPicPr>
            <a:picLocks noChangeAspect="1"/>
          </p:cNvPicPr>
          <p:nvPr/>
        </p:nvPicPr>
        <p:blipFill>
          <a:blip r:embed="rId4"/>
          <a:stretch>
            <a:fillRect/>
          </a:stretch>
        </p:blipFill>
        <p:spPr>
          <a:xfrm>
            <a:off x="29716" y="6289838"/>
            <a:ext cx="2508211" cy="665523"/>
          </a:xfrm>
          <a:prstGeom prst="rect">
            <a:avLst/>
          </a:prstGeom>
        </p:spPr>
      </p:pic>
      <p:pic>
        <p:nvPicPr>
          <p:cNvPr id="11" name="コンテンツ プレースホルダー 3">
            <a:extLst>
              <a:ext uri="{FF2B5EF4-FFF2-40B4-BE49-F238E27FC236}">
                <a16:creationId xmlns:a16="http://schemas.microsoft.com/office/drawing/2014/main" id="{C9395356-8A68-46E4-ADA9-EBED38DF0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058" y="6300174"/>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7910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2860" y="170618"/>
            <a:ext cx="7991140" cy="778370"/>
          </a:xfrm>
          <a:solidFill>
            <a:schemeClr val="bg1"/>
          </a:solidFill>
          <a:ln>
            <a:noFill/>
          </a:ln>
        </p:spPr>
        <p:txBody>
          <a:bodyPr>
            <a:normAutofit fontScale="90000"/>
          </a:bodyPr>
          <a:lstStyle/>
          <a:p>
            <a:r>
              <a:rPr lang="ja-JP" altLang="en-US" sz="2400" b="1" dirty="0">
                <a:solidFill>
                  <a:srgbClr val="0070C0"/>
                </a:solidFill>
                <a:latin typeface="+mn-ea"/>
                <a:ea typeface="+mn-ea"/>
              </a:rPr>
              <a:t>自己紹介　橋本芳宏</a:t>
            </a:r>
            <a:br>
              <a:rPr lang="en-US" altLang="ja-JP" sz="2200" b="1" dirty="0">
                <a:solidFill>
                  <a:srgbClr val="0070C0"/>
                </a:solidFill>
                <a:latin typeface="+mn-ea"/>
                <a:ea typeface="+mn-ea"/>
              </a:rPr>
            </a:br>
            <a:r>
              <a:rPr lang="ja-JP" altLang="en-US" sz="2200" b="1" dirty="0">
                <a:solidFill>
                  <a:srgbClr val="0070C0"/>
                </a:solidFill>
                <a:latin typeface="+mn-ea"/>
                <a:ea typeface="+mn-ea"/>
              </a:rPr>
              <a:t>　　　　　　　</a:t>
            </a:r>
            <a:r>
              <a:rPr lang="ja-JP" altLang="ja-JP" sz="2200" b="1" dirty="0">
                <a:solidFill>
                  <a:srgbClr val="0070C0"/>
                </a:solidFill>
                <a:latin typeface="+mn-ea"/>
                <a:ea typeface="+mn-ea"/>
              </a:rPr>
              <a:t>名古屋工業大学 社会工学</a:t>
            </a:r>
            <a:r>
              <a:rPr lang="ja-JP" altLang="en-US" sz="2200" b="1" dirty="0">
                <a:solidFill>
                  <a:srgbClr val="0070C0"/>
                </a:solidFill>
                <a:latin typeface="+mn-ea"/>
                <a:ea typeface="+mn-ea"/>
              </a:rPr>
              <a:t>科</a:t>
            </a:r>
            <a:r>
              <a:rPr lang="ja-JP" altLang="ja-JP" sz="2200" b="1" dirty="0">
                <a:solidFill>
                  <a:srgbClr val="0070C0"/>
                </a:solidFill>
                <a:latin typeface="+mn-ea"/>
                <a:ea typeface="+mn-ea"/>
              </a:rPr>
              <a:t> </a:t>
            </a:r>
            <a:r>
              <a:rPr lang="ja-JP" altLang="en-US" sz="2200" b="1" dirty="0">
                <a:solidFill>
                  <a:srgbClr val="0070C0"/>
                </a:solidFill>
                <a:latin typeface="+mn-ea"/>
                <a:ea typeface="+mn-ea"/>
              </a:rPr>
              <a:t>経営システム</a:t>
            </a:r>
            <a:r>
              <a:rPr lang="ja-JP" altLang="ja-JP" sz="2200" b="1" dirty="0">
                <a:solidFill>
                  <a:srgbClr val="0070C0"/>
                </a:solidFill>
                <a:latin typeface="+mn-ea"/>
                <a:ea typeface="+mn-ea"/>
              </a:rPr>
              <a:t>分野　教授</a:t>
            </a:r>
            <a:endParaRPr kumimoji="1" lang="ja-JP" altLang="en-US" sz="2200" b="1" dirty="0">
              <a:solidFill>
                <a:srgbClr val="0070C0"/>
              </a:solidFill>
              <a:latin typeface="+mn-ea"/>
              <a:ea typeface="+mn-ea"/>
            </a:endParaRPr>
          </a:p>
        </p:txBody>
      </p:sp>
      <p:sp>
        <p:nvSpPr>
          <p:cNvPr id="3" name="コンテンツ プレースホルダー 2"/>
          <p:cNvSpPr>
            <a:spLocks noGrp="1"/>
          </p:cNvSpPr>
          <p:nvPr>
            <p:ph idx="1"/>
          </p:nvPr>
        </p:nvSpPr>
        <p:spPr>
          <a:xfrm>
            <a:off x="90979" y="1047562"/>
            <a:ext cx="8666480" cy="5821680"/>
          </a:xfrm>
        </p:spPr>
        <p:txBody>
          <a:bodyPr>
            <a:noAutofit/>
          </a:bodyPr>
          <a:lstStyle/>
          <a:p>
            <a:pPr marL="0" indent="0">
              <a:lnSpc>
                <a:spcPct val="100000"/>
              </a:lnSpc>
              <a:spcBef>
                <a:spcPts val="0"/>
              </a:spcBef>
              <a:buNone/>
            </a:pPr>
            <a:r>
              <a:rPr kumimoji="1" lang="ja-JP" altLang="en-US" sz="1600" b="1" dirty="0">
                <a:latin typeface="ＭＳ 明朝" panose="02020609040205080304" pitchFamily="17" charset="-128"/>
                <a:ea typeface="ＭＳ 明朝" panose="02020609040205080304" pitchFamily="17" charset="-128"/>
              </a:rPr>
              <a:t>　　　　（制御系セキュリティに関して）</a:t>
            </a:r>
            <a:endParaRPr kumimoji="1" lang="en-US" altLang="ja-JP" sz="1600" b="1"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kumimoji="1" lang="en-US" altLang="ja-JP" sz="1600" dirty="0">
                <a:latin typeface="ＭＳ 明朝" panose="02020609040205080304" pitchFamily="17" charset="-128"/>
                <a:ea typeface="ＭＳ 明朝" panose="02020609040205080304" pitchFamily="17" charset="-128"/>
              </a:rPr>
              <a:t>2011</a:t>
            </a:r>
            <a:r>
              <a:rPr kumimoji="1" lang="ja-JP" altLang="en-US" sz="1600" dirty="0">
                <a:latin typeface="ＭＳ 明朝" panose="02020609040205080304" pitchFamily="17" charset="-128"/>
                <a:ea typeface="ＭＳ 明朝" panose="02020609040205080304" pitchFamily="17" charset="-128"/>
              </a:rPr>
              <a:t>年～</a:t>
            </a:r>
            <a:r>
              <a:rPr kumimoji="1" lang="en-US" altLang="ja-JP" sz="1600" dirty="0">
                <a:latin typeface="ＭＳ 明朝" panose="02020609040205080304" pitchFamily="17" charset="-128"/>
                <a:ea typeface="ＭＳ 明朝" panose="02020609040205080304" pitchFamily="17" charset="-128"/>
              </a:rPr>
              <a:t>2012</a:t>
            </a:r>
            <a:r>
              <a:rPr kumimoji="1" lang="ja-JP" altLang="en-US" sz="1600" dirty="0">
                <a:latin typeface="ＭＳ 明朝" panose="02020609040205080304" pitchFamily="17" charset="-128"/>
                <a:ea typeface="ＭＳ 明朝" panose="02020609040205080304" pitchFamily="17" charset="-128"/>
              </a:rPr>
              <a:t>年　経済産業省</a:t>
            </a:r>
            <a:endParaRPr kumimoji="1"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ja-JP" altLang="ja-JP" sz="1600" dirty="0">
                <a:latin typeface="ＭＳ 明朝" panose="02020609040205080304" pitchFamily="17" charset="-128"/>
                <a:ea typeface="ＭＳ 明朝" panose="02020609040205080304" pitchFamily="17" charset="-128"/>
              </a:rPr>
              <a:t>制御システムセキュリティ検討タスクフォース</a:t>
            </a:r>
            <a:r>
              <a:rPr lang="ja-JP" altLang="en-US" sz="1600" dirty="0">
                <a:latin typeface="ＭＳ 明朝" panose="02020609040205080304" pitchFamily="17" charset="-128"/>
                <a:ea typeface="ＭＳ 明朝" panose="02020609040205080304" pitchFamily="17" charset="-128"/>
              </a:rPr>
              <a:t>材</a:t>
            </a:r>
            <a:r>
              <a:rPr kumimoji="1" lang="ja-JP" altLang="en-US" sz="1600" dirty="0">
                <a:latin typeface="ＭＳ 明朝" panose="02020609040205080304" pitchFamily="17" charset="-128"/>
                <a:ea typeface="ＭＳ 明朝" panose="02020609040205080304" pitchFamily="17" charset="-128"/>
              </a:rPr>
              <a:t>育成</a:t>
            </a:r>
            <a:r>
              <a:rPr kumimoji="1" lang="en-US" altLang="ja-JP" sz="1600" dirty="0">
                <a:latin typeface="ＭＳ 明朝" panose="02020609040205080304" pitchFamily="17" charset="-128"/>
                <a:ea typeface="ＭＳ 明朝" panose="02020609040205080304" pitchFamily="17" charset="-128"/>
              </a:rPr>
              <a:t>WG</a:t>
            </a:r>
            <a:r>
              <a:rPr kumimoji="1" lang="ja-JP" altLang="en-US" sz="1600" dirty="0">
                <a:latin typeface="ＭＳ 明朝" panose="02020609040205080304" pitchFamily="17" charset="-128"/>
                <a:ea typeface="ＭＳ 明朝" panose="02020609040205080304" pitchFamily="17" charset="-128"/>
              </a:rPr>
              <a:t>委員</a:t>
            </a:r>
            <a:endParaRPr kumimoji="1"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2012</a:t>
            </a:r>
            <a:r>
              <a:rPr lang="ja-JP" altLang="en-US" sz="1600" dirty="0">
                <a:latin typeface="ＭＳ 明朝" panose="02020609040205080304" pitchFamily="17" charset="-128"/>
                <a:ea typeface="ＭＳ 明朝" panose="02020609040205080304" pitchFamily="17" charset="-128"/>
              </a:rPr>
              <a:t>年～</a:t>
            </a:r>
            <a:r>
              <a:rPr lang="en-US" altLang="ja-JP" sz="1600" dirty="0">
                <a:latin typeface="ＭＳ 明朝" panose="02020609040205080304" pitchFamily="17" charset="-128"/>
                <a:ea typeface="ＭＳ 明朝" panose="02020609040205080304" pitchFamily="17" charset="-128"/>
              </a:rPr>
              <a:t>2014</a:t>
            </a:r>
            <a:r>
              <a:rPr lang="ja-JP" altLang="en-US" sz="1600" dirty="0">
                <a:latin typeface="ＭＳ 明朝" panose="02020609040205080304" pitchFamily="17" charset="-128"/>
                <a:ea typeface="ＭＳ 明朝" panose="02020609040205080304" pitchFamily="17" charset="-128"/>
              </a:rPr>
              <a:t>年　</a:t>
            </a:r>
            <a:r>
              <a:rPr lang="en-US" altLang="ja-JP" sz="1600" dirty="0">
                <a:latin typeface="ＭＳ 明朝" panose="02020609040205080304" pitchFamily="17" charset="-128"/>
                <a:ea typeface="ＭＳ 明朝" panose="02020609040205080304" pitchFamily="17" charset="-128"/>
              </a:rPr>
              <a:t>IPA</a:t>
            </a:r>
            <a:r>
              <a:rPr lang="ja-JP" altLang="en-US" sz="1600" dirty="0">
                <a:latin typeface="ＭＳ 明朝" panose="02020609040205080304" pitchFamily="17" charset="-128"/>
                <a:ea typeface="ＭＳ 明朝" panose="02020609040205080304" pitchFamily="17" charset="-128"/>
              </a:rPr>
              <a:t>（情報処理推進機構</a:t>
            </a:r>
            <a:r>
              <a:rPr lang="en-US" altLang="ja-JP" sz="1600" dirty="0">
                <a:latin typeface="ＭＳ 明朝" panose="02020609040205080304" pitchFamily="17" charset="-128"/>
                <a:ea typeface="ＭＳ 明朝" panose="02020609040205080304" pitchFamily="17" charset="-128"/>
              </a:rPr>
              <a:t>)</a:t>
            </a:r>
          </a:p>
          <a:p>
            <a:pPr marL="0" indent="0">
              <a:lnSpc>
                <a:spcPct val="100000"/>
              </a:lnSpc>
              <a:spcBef>
                <a:spcPts val="0"/>
              </a:spcBef>
              <a:buNone/>
            </a:pPr>
            <a:r>
              <a:rPr kumimoji="1" lang="ja-JP" altLang="en-US" sz="1600" dirty="0">
                <a:latin typeface="ＭＳ 明朝" panose="02020609040205080304" pitchFamily="17" charset="-128"/>
                <a:ea typeface="ＭＳ 明朝" panose="02020609040205080304" pitchFamily="17" charset="-128"/>
              </a:rPr>
              <a:t>　</a:t>
            </a:r>
            <a:r>
              <a:rPr lang="ja-JP" altLang="en-US" sz="1600" dirty="0">
                <a:latin typeface="ＭＳ 明朝" panose="02020609040205080304" pitchFamily="17" charset="-128"/>
                <a:ea typeface="ＭＳ 明朝" panose="02020609040205080304" pitchFamily="17" charset="-128"/>
              </a:rPr>
              <a:t>制御システムワーキンググループ委員</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2016</a:t>
            </a:r>
            <a:r>
              <a:rPr lang="ja-JP" altLang="ja-JP" sz="1600" dirty="0">
                <a:latin typeface="ＭＳ 明朝" panose="02020609040205080304" pitchFamily="17" charset="-128"/>
                <a:ea typeface="ＭＳ 明朝" panose="02020609040205080304" pitchFamily="17" charset="-128"/>
              </a:rPr>
              <a:t>年～　内閣府 戦略的イノベーション創造プログラム</a:t>
            </a:r>
          </a:p>
          <a:p>
            <a:pPr marL="0" indent="0">
              <a:lnSpc>
                <a:spcPct val="100000"/>
              </a:lnSpc>
              <a:spcBef>
                <a:spcPts val="0"/>
              </a:spcBef>
              <a:buNone/>
            </a:pPr>
            <a:r>
              <a:rPr lang="ja-JP" altLang="ja-JP" sz="1600" dirty="0">
                <a:latin typeface="ＭＳ 明朝" panose="02020609040205080304" pitchFamily="17" charset="-128"/>
                <a:ea typeface="ＭＳ 明朝" panose="02020609040205080304" pitchFamily="17" charset="-128"/>
              </a:rPr>
              <a:t>　重要インフラ等におけるサイバーセキュリティの確保</a:t>
            </a:r>
          </a:p>
          <a:p>
            <a:pPr marL="0" indent="0">
              <a:lnSpc>
                <a:spcPct val="100000"/>
              </a:lnSpc>
              <a:spcBef>
                <a:spcPts val="0"/>
              </a:spcBef>
              <a:buNone/>
            </a:pPr>
            <a:r>
              <a:rPr lang="ja-JP" altLang="ja-JP" sz="1600" dirty="0">
                <a:latin typeface="ＭＳ 明朝" panose="02020609040205080304" pitchFamily="17" charset="-128"/>
                <a:ea typeface="ＭＳ 明朝" panose="02020609040205080304" pitchFamily="17" charset="-128"/>
              </a:rPr>
              <a:t>　セキュリティ人材育成 </a:t>
            </a:r>
            <a:r>
              <a:rPr lang="ja-JP" altLang="en-US" sz="1600" dirty="0">
                <a:latin typeface="ＭＳ 明朝" panose="02020609040205080304" pitchFamily="17" charset="-128"/>
                <a:ea typeface="ＭＳ 明朝" panose="02020609040205080304" pitchFamily="17" charset="-128"/>
              </a:rPr>
              <a:t>委員</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2017</a:t>
            </a:r>
            <a:r>
              <a:rPr lang="ja-JP" altLang="en-US" sz="1600" dirty="0">
                <a:latin typeface="ＭＳ 明朝" panose="02020609040205080304" pitchFamily="17" charset="-128"/>
                <a:ea typeface="ＭＳ 明朝" panose="02020609040205080304" pitchFamily="17" charset="-128"/>
              </a:rPr>
              <a:t>年～　</a:t>
            </a:r>
            <a:r>
              <a:rPr lang="en-US" altLang="ja-JP" sz="1600" dirty="0">
                <a:latin typeface="ＭＳ 明朝" panose="02020609040205080304" pitchFamily="17" charset="-128"/>
                <a:ea typeface="ＭＳ 明朝" panose="02020609040205080304" pitchFamily="17" charset="-128"/>
              </a:rPr>
              <a:t>IPA</a:t>
            </a:r>
            <a:r>
              <a:rPr lang="ja-JP" altLang="en-US" sz="1600" dirty="0">
                <a:latin typeface="ＭＳ 明朝" panose="02020609040205080304" pitchFamily="17" charset="-128"/>
                <a:ea typeface="ＭＳ 明朝" panose="02020609040205080304" pitchFamily="17" charset="-128"/>
              </a:rPr>
              <a:t>産業サイバーセキュリティセンター講師</a:t>
            </a:r>
            <a:br>
              <a:rPr lang="en-US" altLang="ja-JP" sz="1600" dirty="0">
                <a:latin typeface="ＭＳ 明朝" panose="02020609040205080304" pitchFamily="17" charset="-128"/>
                <a:ea typeface="ＭＳ 明朝" panose="02020609040205080304" pitchFamily="17" charset="-128"/>
              </a:rPr>
            </a:br>
            <a:endParaRPr lang="en-US" altLang="ja-JP" sz="8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dirty="0">
                <a:latin typeface="ＭＳ 明朝" panose="02020609040205080304" pitchFamily="17" charset="-128"/>
                <a:ea typeface="ＭＳ 明朝" panose="02020609040205080304" pitchFamily="17" charset="-128"/>
              </a:rPr>
              <a:t>名古屋工業大学制御システムセキュリティ</a:t>
            </a:r>
            <a:r>
              <a:rPr lang="en-US" altLang="ja-JP" sz="1600" b="1" dirty="0">
                <a:latin typeface="ＭＳ 明朝" panose="02020609040205080304" pitchFamily="17" charset="-128"/>
                <a:ea typeface="ＭＳ 明朝" panose="02020609040205080304" pitchFamily="17" charset="-128"/>
              </a:rPr>
              <a:t>WS</a:t>
            </a:r>
            <a:r>
              <a:rPr lang="ja-JP" altLang="en-US" sz="1600" b="1" dirty="0">
                <a:latin typeface="ＭＳ 明朝" panose="02020609040205080304" pitchFamily="17" charset="-128"/>
                <a:ea typeface="ＭＳ 明朝" panose="02020609040205080304" pitchFamily="17" charset="-128"/>
              </a:rPr>
              <a:t>開催</a:t>
            </a:r>
            <a:endParaRPr lang="en-US" altLang="ja-JP" sz="1600" b="1"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en-US" altLang="ja-JP" sz="1600" dirty="0">
                <a:latin typeface="ＭＳ 明朝" panose="02020609040205080304" pitchFamily="17" charset="-128"/>
                <a:ea typeface="ＭＳ 明朝" panose="02020609040205080304" pitchFamily="17" charset="-128"/>
              </a:rPr>
              <a:t>2015</a:t>
            </a:r>
            <a:r>
              <a:rPr lang="ja-JP" altLang="en-US" sz="1600" dirty="0">
                <a:latin typeface="ＭＳ 明朝" panose="02020609040205080304" pitchFamily="17" charset="-128"/>
                <a:ea typeface="ＭＳ 明朝" panose="02020609040205080304" pitchFamily="17" charset="-128"/>
              </a:rPr>
              <a:t>年</a:t>
            </a:r>
            <a:r>
              <a:rPr lang="en-US" altLang="ja-JP" sz="1600" dirty="0">
                <a:latin typeface="ＭＳ 明朝" panose="02020609040205080304" pitchFamily="17" charset="-128"/>
                <a:ea typeface="ＭＳ 明朝" panose="02020609040205080304" pitchFamily="17" charset="-128"/>
              </a:rPr>
              <a:t>3</a:t>
            </a:r>
            <a:r>
              <a:rPr lang="ja-JP" altLang="en-US" sz="1600" dirty="0">
                <a:latin typeface="ＭＳ 明朝" panose="02020609040205080304" pitchFamily="17" charset="-128"/>
                <a:ea typeface="ＭＳ 明朝" panose="02020609040205080304" pitchFamily="17" charset="-128"/>
              </a:rPr>
              <a:t>月</a:t>
            </a:r>
            <a:r>
              <a:rPr lang="en-US" altLang="ja-JP" sz="1600" dirty="0">
                <a:latin typeface="ＭＳ 明朝" panose="02020609040205080304" pitchFamily="17" charset="-128"/>
                <a:ea typeface="ＭＳ 明朝" panose="02020609040205080304" pitchFamily="17" charset="-128"/>
              </a:rPr>
              <a:t>19,20</a:t>
            </a:r>
            <a:r>
              <a:rPr lang="ja-JP" altLang="en-US" sz="1600" dirty="0">
                <a:latin typeface="ＭＳ 明朝" panose="02020609040205080304" pitchFamily="17" charset="-128"/>
                <a:ea typeface="ＭＳ 明朝" panose="02020609040205080304" pitchFamily="17" charset="-128"/>
              </a:rPr>
              <a:t>日 から </a:t>
            </a:r>
            <a:r>
              <a:rPr lang="en-US" altLang="ja-JP" sz="1600" dirty="0">
                <a:latin typeface="ＭＳ 明朝" panose="02020609040205080304" pitchFamily="17" charset="-128"/>
                <a:ea typeface="ＭＳ 明朝" panose="02020609040205080304" pitchFamily="17" charset="-128"/>
              </a:rPr>
              <a:t>2018</a:t>
            </a:r>
            <a:r>
              <a:rPr lang="ja-JP" altLang="en-US" sz="1600" dirty="0">
                <a:latin typeface="ＭＳ 明朝" panose="02020609040205080304" pitchFamily="17" charset="-128"/>
                <a:ea typeface="ＭＳ 明朝" panose="02020609040205080304" pitchFamily="17" charset="-128"/>
              </a:rPr>
              <a:t>年</a:t>
            </a:r>
            <a:r>
              <a:rPr lang="en-US" altLang="ja-JP" sz="1600" dirty="0">
                <a:latin typeface="ＭＳ 明朝" panose="02020609040205080304" pitchFamily="17" charset="-128"/>
                <a:ea typeface="ＭＳ 明朝" panose="02020609040205080304" pitchFamily="17" charset="-128"/>
              </a:rPr>
              <a:t>9</a:t>
            </a:r>
            <a:r>
              <a:rPr lang="ja-JP" altLang="en-US" sz="1600" dirty="0">
                <a:latin typeface="ＭＳ 明朝" panose="02020609040205080304" pitchFamily="17" charset="-128"/>
                <a:ea typeface="ＭＳ 明朝" panose="02020609040205080304" pitchFamily="17" charset="-128"/>
              </a:rPr>
              <a:t>月</a:t>
            </a:r>
            <a:r>
              <a:rPr lang="en-US" altLang="ja-JP" sz="1600" dirty="0">
                <a:latin typeface="ＭＳ 明朝" panose="02020609040205080304" pitchFamily="17" charset="-128"/>
                <a:ea typeface="ＭＳ 明朝" panose="02020609040205080304" pitchFamily="17" charset="-128"/>
              </a:rPr>
              <a:t>3,4</a:t>
            </a:r>
            <a:r>
              <a:rPr lang="ja-JP" altLang="en-US" sz="1600" dirty="0">
                <a:latin typeface="ＭＳ 明朝" panose="02020609040205080304" pitchFamily="17" charset="-128"/>
                <a:ea typeface="ＭＳ 明朝" panose="02020609040205080304" pitchFamily="17" charset="-128"/>
              </a:rPr>
              <a:t>日　半年に</a:t>
            </a:r>
            <a:r>
              <a:rPr lang="en-US" altLang="ja-JP" sz="1600" dirty="0">
                <a:latin typeface="ＭＳ 明朝" panose="02020609040205080304" pitchFamily="17" charset="-128"/>
                <a:ea typeface="ＭＳ 明朝" panose="02020609040205080304" pitchFamily="17" charset="-128"/>
              </a:rPr>
              <a:t>1</a:t>
            </a:r>
            <a:r>
              <a:rPr lang="ja-JP" altLang="en-US" sz="1600" dirty="0">
                <a:latin typeface="ＭＳ 明朝" panose="02020609040205080304" pitchFamily="17" charset="-128"/>
                <a:ea typeface="ＭＳ 明朝" panose="02020609040205080304" pitchFamily="17" charset="-128"/>
              </a:rPr>
              <a:t>回</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計装ベンダー</a:t>
            </a:r>
            <a:r>
              <a:rPr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ユーザー</a:t>
            </a:r>
            <a:r>
              <a:rPr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セキュリティベンダー</a:t>
            </a:r>
            <a:r>
              <a:rPr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官庁等</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から参加者を得て開催</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dirty="0">
                <a:solidFill>
                  <a:srgbClr val="0070C0"/>
                </a:solidFill>
                <a:latin typeface="ＭＳ 明朝" panose="02020609040205080304" pitchFamily="17" charset="-128"/>
                <a:ea typeface="ＭＳ 明朝" panose="02020609040205080304" pitchFamily="17" charset="-128"/>
              </a:rPr>
              <a:t>　研究室でのサイバー攻撃のデモ</a:t>
            </a:r>
            <a:r>
              <a:rPr lang="ja-JP" altLang="en-US" sz="1600" dirty="0">
                <a:latin typeface="ＭＳ 明朝" panose="02020609040205080304" pitchFamily="17" charset="-128"/>
                <a:ea typeface="ＭＳ 明朝" panose="02020609040205080304" pitchFamily="17" charset="-128"/>
              </a:rPr>
              <a:t>には</a:t>
            </a:r>
            <a:r>
              <a:rPr lang="en-US" altLang="ja-JP" sz="1600" dirty="0">
                <a:latin typeface="ＭＳ 明朝" panose="02020609040205080304" pitchFamily="17" charset="-128"/>
                <a:ea typeface="ＭＳ 明朝" panose="02020609040205080304" pitchFamily="17" charset="-128"/>
              </a:rPr>
              <a:t>2013</a:t>
            </a:r>
            <a:r>
              <a:rPr lang="ja-JP" altLang="en-US" sz="1600" dirty="0">
                <a:latin typeface="ＭＳ 明朝" panose="02020609040205080304" pitchFamily="17" charset="-128"/>
                <a:ea typeface="ＭＳ 明朝" panose="02020609040205080304" pitchFamily="17" charset="-128"/>
              </a:rPr>
              <a:t>年からのべ</a:t>
            </a:r>
            <a:r>
              <a:rPr lang="en-US" altLang="ja-JP" sz="1600" dirty="0">
                <a:latin typeface="ＭＳ 明朝" panose="02020609040205080304" pitchFamily="17" charset="-128"/>
                <a:ea typeface="ＭＳ 明朝" panose="02020609040205080304" pitchFamily="17" charset="-128"/>
              </a:rPr>
              <a:t>500</a:t>
            </a:r>
            <a:r>
              <a:rPr lang="ja-JP" altLang="en-US" sz="1600" dirty="0">
                <a:latin typeface="ＭＳ 明朝" panose="02020609040205080304" pitchFamily="17" charset="-128"/>
                <a:ea typeface="ＭＳ 明朝" panose="02020609040205080304" pitchFamily="17" charset="-128"/>
              </a:rPr>
              <a:t>名以上</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b="1" dirty="0">
                <a:latin typeface="ＭＳ 明朝" panose="02020609040205080304" pitchFamily="17" charset="-128"/>
                <a:ea typeface="ＭＳ 明朝" panose="02020609040205080304" pitchFamily="17" charset="-128"/>
              </a:rPr>
              <a:t>　　　（プロセス制御に関して）</a:t>
            </a:r>
            <a:endParaRPr lang="en-US" altLang="ja-JP" sz="1600" b="1"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2010</a:t>
            </a:r>
            <a:r>
              <a:rPr lang="ja-JP" altLang="en-US" sz="1600" dirty="0">
                <a:latin typeface="ＭＳ 明朝" panose="02020609040205080304" pitchFamily="17" charset="-128"/>
                <a:ea typeface="ＭＳ 明朝" panose="02020609040205080304" pitchFamily="17" charset="-128"/>
              </a:rPr>
              <a:t>年～　計測自動制御学会 プロセス塾講師</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800" dirty="0">
                <a:latin typeface="ＭＳ 明朝" panose="02020609040205080304" pitchFamily="17" charset="-128"/>
                <a:ea typeface="ＭＳ 明朝" panose="02020609040205080304" pitchFamily="17" charset="-128"/>
              </a:rPr>
              <a:t>　　</a:t>
            </a:r>
            <a:r>
              <a:rPr lang="ja-JP" altLang="en-US" sz="1600" b="1" dirty="0">
                <a:latin typeface="ＭＳ 明朝" panose="02020609040205080304" pitchFamily="17" charset="-128"/>
                <a:ea typeface="ＭＳ 明朝" panose="02020609040205080304" pitchFamily="17" charset="-128"/>
              </a:rPr>
              <a:t>　　（略歴）</a:t>
            </a:r>
            <a:endParaRPr lang="en-US" altLang="ja-JP" sz="1600" b="1"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1985</a:t>
            </a:r>
            <a:r>
              <a:rPr lang="ja-JP" altLang="en-US" sz="1600" dirty="0">
                <a:latin typeface="ＭＳ 明朝" panose="02020609040205080304" pitchFamily="17" charset="-128"/>
                <a:ea typeface="ＭＳ 明朝" panose="02020609040205080304" pitchFamily="17" charset="-128"/>
              </a:rPr>
              <a:t>年　京都大学化学工学専攻博士課程（単位取得退学）</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a:t>
            </a:r>
            <a:r>
              <a:rPr lang="ja-JP" altLang="en-US" sz="1600" b="1" dirty="0">
                <a:latin typeface="ＭＳ 明朝" panose="02020609040205080304" pitchFamily="17" charset="-128"/>
                <a:ea typeface="ＭＳ 明朝" panose="02020609040205080304" pitchFamily="17" charset="-128"/>
              </a:rPr>
              <a:t>「</a:t>
            </a:r>
            <a:r>
              <a:rPr lang="ja-JP" altLang="en-US" sz="1600" b="1" dirty="0"/>
              <a:t>蒸留塔における組成制御のための操作変数の選定」</a:t>
            </a:r>
            <a:r>
              <a:rPr lang="ja-JP" altLang="en-US" sz="1600" dirty="0"/>
              <a:t>　　　に関する研究</a:t>
            </a:r>
            <a:br>
              <a:rPr lang="en-US" altLang="ja-JP" sz="1600" dirty="0">
                <a:latin typeface="ＭＳ 明朝" panose="02020609040205080304" pitchFamily="17" charset="-128"/>
                <a:ea typeface="ＭＳ 明朝" panose="02020609040205080304" pitchFamily="17" charset="-128"/>
              </a:rPr>
            </a:br>
            <a:r>
              <a:rPr lang="en-US" altLang="ja-JP" sz="1600" dirty="0">
                <a:latin typeface="ＭＳ 明朝" panose="02020609040205080304" pitchFamily="17" charset="-128"/>
                <a:ea typeface="ＭＳ 明朝" panose="02020609040205080304" pitchFamily="17" charset="-128"/>
              </a:rPr>
              <a:t>1985</a:t>
            </a:r>
            <a:r>
              <a:rPr lang="ja-JP" altLang="en-US" sz="1600" dirty="0">
                <a:latin typeface="ＭＳ 明朝" panose="02020609040205080304" pitchFamily="17" charset="-128"/>
                <a:ea typeface="ＭＳ 明朝" panose="02020609040205080304" pitchFamily="17" charset="-128"/>
              </a:rPr>
              <a:t>年　名古屋工業大学 生産システム工学科 助手</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en-US" altLang="ja-JP" sz="1600" dirty="0">
                <a:latin typeface="ＭＳ 明朝" panose="02020609040205080304" pitchFamily="17" charset="-128"/>
                <a:ea typeface="ＭＳ 明朝" panose="02020609040205080304" pitchFamily="17" charset="-128"/>
              </a:rPr>
              <a:t>2003</a:t>
            </a:r>
            <a:r>
              <a:rPr lang="ja-JP" altLang="en-US" sz="1600" dirty="0">
                <a:latin typeface="ＭＳ 明朝" panose="02020609040205080304" pitchFamily="17" charset="-128"/>
                <a:ea typeface="ＭＳ 明朝" panose="02020609040205080304" pitchFamily="17" charset="-128"/>
              </a:rPr>
              <a:t>年　名古屋工業大学 システムマネジメント学科 教授</a:t>
            </a:r>
            <a:endParaRPr lang="en-US" altLang="ja-JP" sz="1600" dirty="0">
              <a:latin typeface="ＭＳ 明朝" panose="02020609040205080304" pitchFamily="17" charset="-128"/>
              <a:ea typeface="ＭＳ 明朝" panose="02020609040205080304" pitchFamily="17" charset="-128"/>
            </a:endParaRPr>
          </a:p>
          <a:p>
            <a:pPr marL="0" indent="0">
              <a:lnSpc>
                <a:spcPct val="100000"/>
              </a:lnSpc>
              <a:spcBef>
                <a:spcPts val="0"/>
              </a:spcBef>
              <a:buNone/>
            </a:pPr>
            <a:r>
              <a:rPr lang="ja-JP" altLang="en-US" sz="1600" dirty="0">
                <a:latin typeface="ＭＳ 明朝" panose="02020609040205080304" pitchFamily="17" charset="-128"/>
                <a:ea typeface="ＭＳ 明朝" panose="02020609040205080304" pitchFamily="17" charset="-128"/>
              </a:rPr>
              <a:t>　　　　学内組織再編を経て、現在にいたる　　</a:t>
            </a:r>
            <a:endParaRPr lang="en-US" altLang="ja-JP" sz="1600" dirty="0">
              <a:latin typeface="ＭＳ 明朝" panose="02020609040205080304" pitchFamily="17" charset="-128"/>
              <a:ea typeface="ＭＳ 明朝" panose="02020609040205080304" pitchFamily="17"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9818" y="1015434"/>
            <a:ext cx="3094182" cy="2320637"/>
          </a:xfrm>
          <a:prstGeom prst="rect">
            <a:avLst/>
          </a:prstGeom>
        </p:spPr>
      </p:pic>
      <p:pic>
        <p:nvPicPr>
          <p:cNvPr id="7" name="図 6"/>
          <p:cNvPicPr>
            <a:picLocks noChangeAspect="1"/>
          </p:cNvPicPr>
          <p:nvPr/>
        </p:nvPicPr>
        <p:blipFill>
          <a:blip r:embed="rId4"/>
          <a:stretch>
            <a:fillRect/>
          </a:stretch>
        </p:blipFill>
        <p:spPr>
          <a:xfrm>
            <a:off x="6049818" y="2742865"/>
            <a:ext cx="3423920" cy="2876968"/>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818" y="4857793"/>
            <a:ext cx="3560790" cy="196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図 7">
            <a:extLst>
              <a:ext uri="{FF2B5EF4-FFF2-40B4-BE49-F238E27FC236}">
                <a16:creationId xmlns:a16="http://schemas.microsoft.com/office/drawing/2014/main" id="{A975076D-E641-44E9-BF00-16E3E4490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71418" cy="1266867"/>
          </a:xfrm>
          <a:prstGeom prst="rect">
            <a:avLst/>
          </a:prstGeom>
        </p:spPr>
      </p:pic>
    </p:spTree>
    <p:extLst>
      <p:ext uri="{BB962C8B-B14F-4D97-AF65-F5344CB8AC3E}">
        <p14:creationId xmlns:p14="http://schemas.microsoft.com/office/powerpoint/2010/main" val="1815824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8368"/>
            <a:ext cx="8229600" cy="960787"/>
          </a:xfrm>
        </p:spPr>
        <p:txBody>
          <a:bodyPr/>
          <a:lstStyle/>
          <a:p>
            <a:pPr algn="ctr"/>
            <a:r>
              <a:rPr kumimoji="1" lang="ja-JP" altLang="en-US" b="1" dirty="0">
                <a:solidFill>
                  <a:schemeClr val="accent1"/>
                </a:solidFill>
                <a:latin typeface="+mn-ea"/>
                <a:ea typeface="+mn-ea"/>
              </a:rPr>
              <a:t>参加者用演習コンソール</a:t>
            </a:r>
          </a:p>
        </p:txBody>
      </p:sp>
      <p:pic>
        <p:nvPicPr>
          <p:cNvPr id="5" name="コンテンツ プレースホルダー 5"/>
          <p:cNvPicPr>
            <a:picLocks noGrp="1" noChangeAspect="1"/>
          </p:cNvPicPr>
          <p:nvPr>
            <p:ph idx="1"/>
          </p:nvPr>
        </p:nvPicPr>
        <p:blipFill>
          <a:blip r:embed="rId3"/>
          <a:stretch>
            <a:fillRect/>
          </a:stretch>
        </p:blipFill>
        <p:spPr>
          <a:xfrm>
            <a:off x="57150" y="1049155"/>
            <a:ext cx="10972801" cy="7184573"/>
          </a:xfrm>
          <a:prstGeom prst="rect">
            <a:avLst/>
          </a:prstGeom>
        </p:spPr>
      </p:pic>
      <p:sp>
        <p:nvSpPr>
          <p:cNvPr id="6" name="吹き出し: 角を丸めた四角形 5">
            <a:extLst>
              <a:ext uri="{FF2B5EF4-FFF2-40B4-BE49-F238E27FC236}">
                <a16:creationId xmlns:a16="http://schemas.microsoft.com/office/drawing/2014/main" id="{C8F59F8E-C4E9-4EA3-A2E5-912D86159A7D}"/>
              </a:ext>
            </a:extLst>
          </p:cNvPr>
          <p:cNvSpPr/>
          <p:nvPr/>
        </p:nvSpPr>
        <p:spPr>
          <a:xfrm>
            <a:off x="1691640" y="4975285"/>
            <a:ext cx="2263856" cy="517850"/>
          </a:xfrm>
          <a:prstGeom prst="wedgeRoundRectCallout">
            <a:avLst>
              <a:gd name="adj1" fmla="val -1964"/>
              <a:gd name="adj2" fmla="val -10170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599E00F-7EE0-44C3-B338-5C772FFCE179}"/>
              </a:ext>
            </a:extLst>
          </p:cNvPr>
          <p:cNvSpPr txBox="1"/>
          <p:nvPr/>
        </p:nvSpPr>
        <p:spPr>
          <a:xfrm>
            <a:off x="1778539" y="5073535"/>
            <a:ext cx="2090057" cy="369332"/>
          </a:xfrm>
          <a:prstGeom prst="rect">
            <a:avLst/>
          </a:prstGeom>
          <a:noFill/>
        </p:spPr>
        <p:txBody>
          <a:bodyPr wrap="square" rtlCol="0">
            <a:spAutoFit/>
          </a:bodyPr>
          <a:lstStyle/>
          <a:p>
            <a:r>
              <a:rPr kumimoji="1" lang="ja-JP" altLang="en-US" b="1" dirty="0">
                <a:solidFill>
                  <a:schemeClr val="bg1"/>
                </a:solidFill>
              </a:rPr>
              <a:t>アクションの選択</a:t>
            </a:r>
          </a:p>
        </p:txBody>
      </p:sp>
      <p:sp>
        <p:nvSpPr>
          <p:cNvPr id="7" name="テキスト ボックス 6">
            <a:extLst>
              <a:ext uri="{FF2B5EF4-FFF2-40B4-BE49-F238E27FC236}">
                <a16:creationId xmlns:a16="http://schemas.microsoft.com/office/drawing/2014/main" id="{CFC48327-E8EC-4810-9F9E-9D7ABEC1B0B5}"/>
              </a:ext>
            </a:extLst>
          </p:cNvPr>
          <p:cNvSpPr txBox="1"/>
          <p:nvPr/>
        </p:nvSpPr>
        <p:spPr>
          <a:xfrm flipH="1">
            <a:off x="4002837" y="4812664"/>
            <a:ext cx="6680716" cy="1200329"/>
          </a:xfrm>
          <a:prstGeom prst="rect">
            <a:avLst/>
          </a:prstGeom>
          <a:noFill/>
        </p:spPr>
        <p:txBody>
          <a:bodyPr wrap="square" rtlCol="0">
            <a:spAutoFit/>
          </a:bodyPr>
          <a:lstStyle/>
          <a:p>
            <a:r>
              <a:rPr lang="ja-JP" altLang="en-US" dirty="0"/>
              <a:t>重要な</a:t>
            </a:r>
            <a:r>
              <a:rPr kumimoji="1" lang="ja-JP" altLang="en-US" dirty="0"/>
              <a:t>アクション候補はあらかじめ用意されていて、</a:t>
            </a:r>
            <a:endParaRPr kumimoji="1" lang="en-US" altLang="ja-JP" dirty="0"/>
          </a:p>
          <a:p>
            <a:r>
              <a:rPr lang="ja-JP" altLang="en-US" dirty="0"/>
              <a:t>「通知」や「話し合い」などの</a:t>
            </a:r>
            <a:r>
              <a:rPr kumimoji="1" lang="ja-JP" altLang="en-US" dirty="0"/>
              <a:t>内容は、</a:t>
            </a:r>
            <a:br>
              <a:rPr kumimoji="1" lang="en-US" altLang="ja-JP" dirty="0"/>
            </a:br>
            <a:r>
              <a:rPr kumimoji="1" lang="ja-JP" altLang="en-US" dirty="0"/>
              <a:t>キーボードで打ち込む</a:t>
            </a:r>
            <a:endParaRPr kumimoji="1" lang="en-US" altLang="ja-JP" dirty="0"/>
          </a:p>
          <a:p>
            <a:endParaRPr kumimoji="1" lang="ja-JP" altLang="en-US" dirty="0"/>
          </a:p>
        </p:txBody>
      </p:sp>
      <p:sp>
        <p:nvSpPr>
          <p:cNvPr id="8" name="テキスト ボックス 7">
            <a:extLst>
              <a:ext uri="{FF2B5EF4-FFF2-40B4-BE49-F238E27FC236}">
                <a16:creationId xmlns:a16="http://schemas.microsoft.com/office/drawing/2014/main" id="{AAD832DC-1132-4797-9AC9-C78CDE8AEBE3}"/>
              </a:ext>
            </a:extLst>
          </p:cNvPr>
          <p:cNvSpPr txBox="1"/>
          <p:nvPr/>
        </p:nvSpPr>
        <p:spPr>
          <a:xfrm flipH="1">
            <a:off x="840444" y="5703738"/>
            <a:ext cx="9890450" cy="646331"/>
          </a:xfrm>
          <a:prstGeom prst="rect">
            <a:avLst/>
          </a:prstGeom>
          <a:noFill/>
        </p:spPr>
        <p:txBody>
          <a:bodyPr wrap="square" rtlCol="0">
            <a:spAutoFit/>
          </a:bodyPr>
          <a:lstStyle/>
          <a:p>
            <a:r>
              <a:rPr lang="ja-JP" altLang="en-US" dirty="0"/>
              <a:t>標準的なインシデント対応は、用意されたアクションの選択で実現でき、</a:t>
            </a:r>
            <a:endParaRPr lang="en-US" altLang="ja-JP" dirty="0"/>
          </a:p>
          <a:p>
            <a:r>
              <a:rPr kumimoji="1" lang="ja-JP" altLang="en-US" dirty="0"/>
              <a:t>用意されていない問い合わせには、「わからない」などの返答をデフォルトで設定し対応</a:t>
            </a:r>
            <a:endParaRPr kumimoji="1" lang="en-US" altLang="ja-JP" dirty="0"/>
          </a:p>
        </p:txBody>
      </p:sp>
      <p:sp>
        <p:nvSpPr>
          <p:cNvPr id="10" name="スライド番号プレースホルダー 3">
            <a:extLst>
              <a:ext uri="{FF2B5EF4-FFF2-40B4-BE49-F238E27FC236}">
                <a16:creationId xmlns:a16="http://schemas.microsoft.com/office/drawing/2014/main" id="{9BB3C1CF-8EFC-4FA5-A149-818D985E5BD3}"/>
              </a:ext>
            </a:extLst>
          </p:cNvPr>
          <p:cNvSpPr txBox="1">
            <a:spLocks/>
          </p:cNvSpPr>
          <p:nvPr/>
        </p:nvSpPr>
        <p:spPr>
          <a:xfrm>
            <a:off x="6457950" y="62350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1DDE85-8F36-4DD9-9F77-4726B04F9479}" type="slidenum">
              <a:rPr lang="ja-JP" altLang="en-US" smtClean="0">
                <a:solidFill>
                  <a:prstClr val="black">
                    <a:tint val="75000"/>
                  </a:prstClr>
                </a:solidFill>
              </a:rPr>
              <a:pPr/>
              <a:t>20</a:t>
            </a:fld>
            <a:endParaRPr lang="ja-JP" altLang="en-US" dirty="0">
              <a:solidFill>
                <a:prstClr val="black">
                  <a:tint val="75000"/>
                </a:prstClr>
              </a:solidFill>
            </a:endParaRPr>
          </a:p>
        </p:txBody>
      </p:sp>
      <p:pic>
        <p:nvPicPr>
          <p:cNvPr id="13" name="図 12">
            <a:extLst>
              <a:ext uri="{FF2B5EF4-FFF2-40B4-BE49-F238E27FC236}">
                <a16:creationId xmlns:a16="http://schemas.microsoft.com/office/drawing/2014/main" id="{5E521F43-A521-477D-AD36-175D9E88A42D}"/>
              </a:ext>
            </a:extLst>
          </p:cNvPr>
          <p:cNvPicPr>
            <a:picLocks noChangeAspect="1"/>
          </p:cNvPicPr>
          <p:nvPr/>
        </p:nvPicPr>
        <p:blipFill>
          <a:blip r:embed="rId4"/>
          <a:stretch>
            <a:fillRect/>
          </a:stretch>
        </p:blipFill>
        <p:spPr>
          <a:xfrm>
            <a:off x="4834984" y="6267414"/>
            <a:ext cx="2508211" cy="665523"/>
          </a:xfrm>
          <a:prstGeom prst="rect">
            <a:avLst/>
          </a:prstGeom>
        </p:spPr>
      </p:pic>
      <p:pic>
        <p:nvPicPr>
          <p:cNvPr id="14" name="コンテンツ プレースホルダー 3">
            <a:extLst>
              <a:ext uri="{FF2B5EF4-FFF2-40B4-BE49-F238E27FC236}">
                <a16:creationId xmlns:a16="http://schemas.microsoft.com/office/drawing/2014/main" id="{9D1E8A33-07EA-4872-8407-A106A9DFF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820" y="6291082"/>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11" name="図 10">
            <a:extLst>
              <a:ext uri="{FF2B5EF4-FFF2-40B4-BE49-F238E27FC236}">
                <a16:creationId xmlns:a16="http://schemas.microsoft.com/office/drawing/2014/main" id="{89C7DED2-B6D8-465D-93AE-49366041A3AB}"/>
              </a:ext>
            </a:extLst>
          </p:cNvPr>
          <p:cNvPicPr>
            <a:picLocks noChangeAspect="1"/>
          </p:cNvPicPr>
          <p:nvPr/>
        </p:nvPicPr>
        <p:blipFill>
          <a:blip r:embed="rId6"/>
          <a:stretch>
            <a:fillRect/>
          </a:stretch>
        </p:blipFill>
        <p:spPr>
          <a:xfrm>
            <a:off x="-32385" y="6384209"/>
            <a:ext cx="3448050" cy="685800"/>
          </a:xfrm>
          <a:prstGeom prst="rect">
            <a:avLst/>
          </a:prstGeom>
        </p:spPr>
      </p:pic>
    </p:spTree>
    <p:extLst>
      <p:ext uri="{BB962C8B-B14F-4D97-AF65-F5344CB8AC3E}">
        <p14:creationId xmlns:p14="http://schemas.microsoft.com/office/powerpoint/2010/main" val="140127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8368"/>
            <a:ext cx="8229600" cy="960787"/>
          </a:xfrm>
        </p:spPr>
        <p:txBody>
          <a:bodyPr/>
          <a:lstStyle/>
          <a:p>
            <a:pPr algn="ctr"/>
            <a:r>
              <a:rPr kumimoji="1" lang="ja-JP" altLang="en-US" b="1" dirty="0">
                <a:solidFill>
                  <a:schemeClr val="accent1"/>
                </a:solidFill>
                <a:latin typeface="+mn-ea"/>
                <a:ea typeface="+mn-ea"/>
              </a:rPr>
              <a:t>参加者用演習コンソール</a:t>
            </a:r>
          </a:p>
        </p:txBody>
      </p:sp>
      <p:pic>
        <p:nvPicPr>
          <p:cNvPr id="5" name="コンテンツ プレースホルダー 5"/>
          <p:cNvPicPr>
            <a:picLocks noGrp="1" noChangeAspect="1"/>
          </p:cNvPicPr>
          <p:nvPr>
            <p:ph idx="1"/>
          </p:nvPr>
        </p:nvPicPr>
        <p:blipFill>
          <a:blip r:embed="rId3"/>
          <a:stretch>
            <a:fillRect/>
          </a:stretch>
        </p:blipFill>
        <p:spPr>
          <a:xfrm>
            <a:off x="66653" y="1049155"/>
            <a:ext cx="10972801" cy="7184573"/>
          </a:xfrm>
          <a:prstGeom prst="rect">
            <a:avLst/>
          </a:prstGeom>
        </p:spPr>
      </p:pic>
      <p:sp>
        <p:nvSpPr>
          <p:cNvPr id="6" name="吹き出し: 角を丸めた四角形 5">
            <a:extLst>
              <a:ext uri="{FF2B5EF4-FFF2-40B4-BE49-F238E27FC236}">
                <a16:creationId xmlns:a16="http://schemas.microsoft.com/office/drawing/2014/main" id="{C8F59F8E-C4E9-4EA3-A2E5-912D86159A7D}"/>
              </a:ext>
            </a:extLst>
          </p:cNvPr>
          <p:cNvSpPr/>
          <p:nvPr/>
        </p:nvSpPr>
        <p:spPr>
          <a:xfrm>
            <a:off x="1691640" y="4975285"/>
            <a:ext cx="2263856" cy="517850"/>
          </a:xfrm>
          <a:prstGeom prst="wedgeRoundRectCallout">
            <a:avLst>
              <a:gd name="adj1" fmla="val -1964"/>
              <a:gd name="adj2" fmla="val -10170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599E00F-7EE0-44C3-B338-5C772FFCE179}"/>
              </a:ext>
            </a:extLst>
          </p:cNvPr>
          <p:cNvSpPr txBox="1"/>
          <p:nvPr/>
        </p:nvSpPr>
        <p:spPr>
          <a:xfrm>
            <a:off x="1778539" y="5073535"/>
            <a:ext cx="2090057" cy="369332"/>
          </a:xfrm>
          <a:prstGeom prst="rect">
            <a:avLst/>
          </a:prstGeom>
          <a:noFill/>
        </p:spPr>
        <p:txBody>
          <a:bodyPr wrap="square" rtlCol="0">
            <a:spAutoFit/>
          </a:bodyPr>
          <a:lstStyle/>
          <a:p>
            <a:r>
              <a:rPr kumimoji="1" lang="ja-JP" altLang="en-US" b="1" dirty="0">
                <a:solidFill>
                  <a:schemeClr val="bg1"/>
                </a:solidFill>
              </a:rPr>
              <a:t>アクションの選択</a:t>
            </a:r>
          </a:p>
        </p:txBody>
      </p:sp>
      <p:sp>
        <p:nvSpPr>
          <p:cNvPr id="7" name="テキスト ボックス 6">
            <a:extLst>
              <a:ext uri="{FF2B5EF4-FFF2-40B4-BE49-F238E27FC236}">
                <a16:creationId xmlns:a16="http://schemas.microsoft.com/office/drawing/2014/main" id="{CFC48327-E8EC-4810-9F9E-9D7ABEC1B0B5}"/>
              </a:ext>
            </a:extLst>
          </p:cNvPr>
          <p:cNvSpPr txBox="1"/>
          <p:nvPr/>
        </p:nvSpPr>
        <p:spPr>
          <a:xfrm flipH="1">
            <a:off x="4002837" y="4812664"/>
            <a:ext cx="6680716" cy="1200329"/>
          </a:xfrm>
          <a:prstGeom prst="rect">
            <a:avLst/>
          </a:prstGeom>
          <a:noFill/>
        </p:spPr>
        <p:txBody>
          <a:bodyPr wrap="square" rtlCol="0">
            <a:spAutoFit/>
          </a:bodyPr>
          <a:lstStyle/>
          <a:p>
            <a:r>
              <a:rPr lang="ja-JP" altLang="en-US" dirty="0"/>
              <a:t>重要な</a:t>
            </a:r>
            <a:r>
              <a:rPr kumimoji="1" lang="ja-JP" altLang="en-US" dirty="0"/>
              <a:t>アクション候補はあらかじめ用意されていて、</a:t>
            </a:r>
            <a:endParaRPr kumimoji="1" lang="en-US" altLang="ja-JP" dirty="0"/>
          </a:p>
          <a:p>
            <a:r>
              <a:rPr lang="ja-JP" altLang="en-US" dirty="0"/>
              <a:t>「通知」や「話し合い」などの</a:t>
            </a:r>
            <a:r>
              <a:rPr kumimoji="1" lang="ja-JP" altLang="en-US" dirty="0"/>
              <a:t>内容は、</a:t>
            </a:r>
            <a:br>
              <a:rPr kumimoji="1" lang="en-US" altLang="ja-JP" dirty="0"/>
            </a:br>
            <a:r>
              <a:rPr kumimoji="1" lang="ja-JP" altLang="en-US" dirty="0"/>
              <a:t>キーボードで打ち込む</a:t>
            </a:r>
            <a:endParaRPr kumimoji="1" lang="en-US" altLang="ja-JP" dirty="0"/>
          </a:p>
          <a:p>
            <a:endParaRPr kumimoji="1" lang="ja-JP" altLang="en-US" dirty="0"/>
          </a:p>
        </p:txBody>
      </p:sp>
      <p:sp>
        <p:nvSpPr>
          <p:cNvPr id="8" name="テキスト ボックス 7">
            <a:extLst>
              <a:ext uri="{FF2B5EF4-FFF2-40B4-BE49-F238E27FC236}">
                <a16:creationId xmlns:a16="http://schemas.microsoft.com/office/drawing/2014/main" id="{AAD832DC-1132-4797-9AC9-C78CDE8AEBE3}"/>
              </a:ext>
            </a:extLst>
          </p:cNvPr>
          <p:cNvSpPr txBox="1"/>
          <p:nvPr/>
        </p:nvSpPr>
        <p:spPr>
          <a:xfrm flipH="1">
            <a:off x="840444" y="5703738"/>
            <a:ext cx="9890450" cy="646331"/>
          </a:xfrm>
          <a:prstGeom prst="rect">
            <a:avLst/>
          </a:prstGeom>
          <a:noFill/>
        </p:spPr>
        <p:txBody>
          <a:bodyPr wrap="square" rtlCol="0">
            <a:spAutoFit/>
          </a:bodyPr>
          <a:lstStyle/>
          <a:p>
            <a:r>
              <a:rPr lang="ja-JP" altLang="en-US" dirty="0"/>
              <a:t>標準的なインシデント対応は、用意されたアクションの選択で実現でき、</a:t>
            </a:r>
            <a:endParaRPr lang="en-US" altLang="ja-JP" dirty="0"/>
          </a:p>
          <a:p>
            <a:r>
              <a:rPr kumimoji="1" lang="ja-JP" altLang="en-US" dirty="0"/>
              <a:t>用意されていない問い合わせには、「わからない」などの返答をデフォルトで設定し対応</a:t>
            </a:r>
            <a:endParaRPr kumimoji="1" lang="en-US" altLang="ja-JP" dirty="0"/>
          </a:p>
        </p:txBody>
      </p:sp>
      <p:sp>
        <p:nvSpPr>
          <p:cNvPr id="10" name="スライド番号プレースホルダー 3">
            <a:extLst>
              <a:ext uri="{FF2B5EF4-FFF2-40B4-BE49-F238E27FC236}">
                <a16:creationId xmlns:a16="http://schemas.microsoft.com/office/drawing/2014/main" id="{9BB3C1CF-8EFC-4FA5-A149-818D985E5BD3}"/>
              </a:ext>
            </a:extLst>
          </p:cNvPr>
          <p:cNvSpPr txBox="1">
            <a:spLocks/>
          </p:cNvSpPr>
          <p:nvPr/>
        </p:nvSpPr>
        <p:spPr>
          <a:xfrm>
            <a:off x="6457950" y="62350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1DDE85-8F36-4DD9-9F77-4726B04F9479}" type="slidenum">
              <a:rPr lang="ja-JP" altLang="en-US" smtClean="0">
                <a:solidFill>
                  <a:prstClr val="black">
                    <a:tint val="75000"/>
                  </a:prstClr>
                </a:solidFill>
              </a:rPr>
              <a:pPr/>
              <a:t>21</a:t>
            </a:fld>
            <a:endParaRPr lang="ja-JP" altLang="en-US" dirty="0">
              <a:solidFill>
                <a:prstClr val="black">
                  <a:tint val="75000"/>
                </a:prstClr>
              </a:solidFill>
            </a:endParaRPr>
          </a:p>
        </p:txBody>
      </p:sp>
      <p:pic>
        <p:nvPicPr>
          <p:cNvPr id="13" name="図 12">
            <a:extLst>
              <a:ext uri="{FF2B5EF4-FFF2-40B4-BE49-F238E27FC236}">
                <a16:creationId xmlns:a16="http://schemas.microsoft.com/office/drawing/2014/main" id="{5E521F43-A521-477D-AD36-175D9E88A42D}"/>
              </a:ext>
            </a:extLst>
          </p:cNvPr>
          <p:cNvPicPr>
            <a:picLocks noChangeAspect="1"/>
          </p:cNvPicPr>
          <p:nvPr/>
        </p:nvPicPr>
        <p:blipFill>
          <a:blip r:embed="rId4"/>
          <a:stretch>
            <a:fillRect/>
          </a:stretch>
        </p:blipFill>
        <p:spPr>
          <a:xfrm>
            <a:off x="4834984" y="6267414"/>
            <a:ext cx="2508211" cy="665523"/>
          </a:xfrm>
          <a:prstGeom prst="rect">
            <a:avLst/>
          </a:prstGeom>
        </p:spPr>
      </p:pic>
      <p:pic>
        <p:nvPicPr>
          <p:cNvPr id="14" name="コンテンツ プレースホルダー 3">
            <a:extLst>
              <a:ext uri="{FF2B5EF4-FFF2-40B4-BE49-F238E27FC236}">
                <a16:creationId xmlns:a16="http://schemas.microsoft.com/office/drawing/2014/main" id="{9D1E8A33-07EA-4872-8407-A106A9DFF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820" y="6291082"/>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11" name="図 10">
            <a:extLst>
              <a:ext uri="{FF2B5EF4-FFF2-40B4-BE49-F238E27FC236}">
                <a16:creationId xmlns:a16="http://schemas.microsoft.com/office/drawing/2014/main" id="{89C7DED2-B6D8-465D-93AE-49366041A3AB}"/>
              </a:ext>
            </a:extLst>
          </p:cNvPr>
          <p:cNvPicPr>
            <a:picLocks noChangeAspect="1"/>
          </p:cNvPicPr>
          <p:nvPr/>
        </p:nvPicPr>
        <p:blipFill>
          <a:blip r:embed="rId6"/>
          <a:stretch>
            <a:fillRect/>
          </a:stretch>
        </p:blipFill>
        <p:spPr>
          <a:xfrm>
            <a:off x="-32385" y="6384209"/>
            <a:ext cx="3448050" cy="685800"/>
          </a:xfrm>
          <a:prstGeom prst="rect">
            <a:avLst/>
          </a:prstGeom>
        </p:spPr>
      </p:pic>
      <p:sp>
        <p:nvSpPr>
          <p:cNvPr id="4" name="思考の吹き出し: 雲形 3">
            <a:extLst>
              <a:ext uri="{FF2B5EF4-FFF2-40B4-BE49-F238E27FC236}">
                <a16:creationId xmlns:a16="http://schemas.microsoft.com/office/drawing/2014/main" id="{FF28DFC4-B126-4F9A-89AE-1C1DD84D6E4D}"/>
              </a:ext>
            </a:extLst>
          </p:cNvPr>
          <p:cNvSpPr/>
          <p:nvPr/>
        </p:nvSpPr>
        <p:spPr>
          <a:xfrm>
            <a:off x="1260389" y="2009942"/>
            <a:ext cx="8044249" cy="22198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4A7EA9C7-AC6A-4D74-9F7B-C3B938D901FC}"/>
              </a:ext>
            </a:extLst>
          </p:cNvPr>
          <p:cNvSpPr txBox="1"/>
          <p:nvPr/>
        </p:nvSpPr>
        <p:spPr>
          <a:xfrm>
            <a:off x="2335426" y="2620615"/>
            <a:ext cx="5894173" cy="1200329"/>
          </a:xfrm>
          <a:prstGeom prst="rect">
            <a:avLst/>
          </a:prstGeom>
          <a:noFill/>
        </p:spPr>
        <p:txBody>
          <a:bodyPr wrap="square" rtlCol="0">
            <a:spAutoFit/>
          </a:bodyPr>
          <a:lstStyle/>
          <a:p>
            <a:pPr algn="ctr"/>
            <a:r>
              <a:rPr kumimoji="1" lang="ja-JP" altLang="en-US" sz="2400" b="1" dirty="0">
                <a:solidFill>
                  <a:schemeClr val="bg1"/>
                </a:solidFill>
              </a:rPr>
              <a:t>シンプルなインターフェイスだからこそ</a:t>
            </a:r>
            <a:endParaRPr kumimoji="1" lang="en-US" altLang="ja-JP" sz="2400" b="1" dirty="0">
              <a:solidFill>
                <a:schemeClr val="bg1"/>
              </a:solidFill>
            </a:endParaRPr>
          </a:p>
          <a:p>
            <a:pPr algn="ctr"/>
            <a:r>
              <a:rPr kumimoji="1" lang="ja-JP" altLang="en-US" sz="2400" b="1" dirty="0">
                <a:solidFill>
                  <a:schemeClr val="bg1"/>
                </a:solidFill>
              </a:rPr>
              <a:t>演習シナリオのカスタマイズがしやすい</a:t>
            </a:r>
          </a:p>
          <a:p>
            <a:endParaRPr kumimoji="1" lang="ja-JP" altLang="en-US" sz="2400" b="1" dirty="0">
              <a:solidFill>
                <a:schemeClr val="bg1"/>
              </a:solidFill>
            </a:endParaRPr>
          </a:p>
        </p:txBody>
      </p:sp>
    </p:spTree>
    <p:extLst>
      <p:ext uri="{BB962C8B-B14F-4D97-AF65-F5344CB8AC3E}">
        <p14:creationId xmlns:p14="http://schemas.microsoft.com/office/powerpoint/2010/main" val="575448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6524"/>
            <a:ext cx="8229600" cy="573256"/>
          </a:xfrm>
        </p:spPr>
        <p:txBody>
          <a:bodyPr>
            <a:normAutofit fontScale="90000"/>
          </a:bodyPr>
          <a:lstStyle/>
          <a:p>
            <a:pPr algn="ctr"/>
            <a:r>
              <a:rPr lang="ja-JP" altLang="en-US" b="1" dirty="0">
                <a:solidFill>
                  <a:schemeClr val="accent1"/>
                </a:solidFill>
                <a:latin typeface="+mn-ea"/>
                <a:ea typeface="+mn-ea"/>
              </a:rPr>
              <a:t>振り返りシートの出力</a:t>
            </a:r>
            <a:endParaRPr kumimoji="1" lang="ja-JP" altLang="en-US" b="1" dirty="0">
              <a:solidFill>
                <a:schemeClr val="accent1"/>
              </a:solidFill>
              <a:latin typeface="+mn-ea"/>
              <a:ea typeface="+mn-ea"/>
            </a:endParaRPr>
          </a:p>
        </p:txBody>
      </p:sp>
      <p:pic>
        <p:nvPicPr>
          <p:cNvPr id="5" name="図 4"/>
          <p:cNvPicPr>
            <a:picLocks noChangeAspect="1"/>
          </p:cNvPicPr>
          <p:nvPr/>
        </p:nvPicPr>
        <p:blipFill>
          <a:blip r:embed="rId3"/>
          <a:stretch>
            <a:fillRect/>
          </a:stretch>
        </p:blipFill>
        <p:spPr>
          <a:xfrm>
            <a:off x="0" y="867747"/>
            <a:ext cx="11015474" cy="4876936"/>
          </a:xfrm>
          <a:prstGeom prst="rect">
            <a:avLst/>
          </a:prstGeom>
        </p:spPr>
      </p:pic>
      <p:sp>
        <p:nvSpPr>
          <p:cNvPr id="11" name="テキスト ボックス 10">
            <a:extLst>
              <a:ext uri="{FF2B5EF4-FFF2-40B4-BE49-F238E27FC236}">
                <a16:creationId xmlns:a16="http://schemas.microsoft.com/office/drawing/2014/main" id="{CE0FED11-AA64-4D78-B336-230644E62168}"/>
              </a:ext>
            </a:extLst>
          </p:cNvPr>
          <p:cNvSpPr txBox="1"/>
          <p:nvPr/>
        </p:nvSpPr>
        <p:spPr>
          <a:xfrm>
            <a:off x="628650" y="5458841"/>
            <a:ext cx="8515350" cy="830997"/>
          </a:xfrm>
          <a:prstGeom prst="rect">
            <a:avLst/>
          </a:prstGeom>
          <a:noFill/>
        </p:spPr>
        <p:txBody>
          <a:bodyPr wrap="square" rtlCol="0">
            <a:spAutoFit/>
          </a:bodyPr>
          <a:lstStyle/>
          <a:p>
            <a:r>
              <a:rPr kumimoji="1" lang="ja-JP" altLang="en-US" sz="2400" dirty="0">
                <a:solidFill>
                  <a:srgbClr val="FF0000"/>
                </a:solidFill>
              </a:rPr>
              <a:t>ゲーム終了後、すぐに、実施された連絡の様子が出力でき、</a:t>
            </a:r>
            <a:endParaRPr kumimoji="1" lang="en-US" altLang="ja-JP" sz="2400" dirty="0">
              <a:solidFill>
                <a:srgbClr val="FF0000"/>
              </a:solidFill>
            </a:endParaRPr>
          </a:p>
          <a:p>
            <a:r>
              <a:rPr lang="ja-JP" altLang="en-US" sz="2400" dirty="0">
                <a:solidFill>
                  <a:srgbClr val="FF0000"/>
                </a:solidFill>
              </a:rPr>
              <a:t>この出力を用いた演習の振り返りが実施できる</a:t>
            </a:r>
            <a:r>
              <a:rPr kumimoji="1" lang="ja-JP" altLang="en-US" sz="2400" dirty="0">
                <a:solidFill>
                  <a:srgbClr val="FF0000"/>
                </a:solidFill>
              </a:rPr>
              <a:t>。</a:t>
            </a:r>
          </a:p>
        </p:txBody>
      </p:sp>
      <p:sp>
        <p:nvSpPr>
          <p:cNvPr id="9" name="スライド番号プレースホルダー 3">
            <a:extLst>
              <a:ext uri="{FF2B5EF4-FFF2-40B4-BE49-F238E27FC236}">
                <a16:creationId xmlns:a16="http://schemas.microsoft.com/office/drawing/2014/main" id="{F104A8E3-CBA3-4843-BC14-1C3B76990694}"/>
              </a:ext>
            </a:extLst>
          </p:cNvPr>
          <p:cNvSpPr txBox="1">
            <a:spLocks/>
          </p:cNvSpPr>
          <p:nvPr/>
        </p:nvSpPr>
        <p:spPr>
          <a:xfrm>
            <a:off x="6457950" y="62350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1DDE85-8F36-4DD9-9F77-4726B04F9479}" type="slidenum">
              <a:rPr lang="ja-JP" altLang="en-US" smtClean="0">
                <a:solidFill>
                  <a:prstClr val="black">
                    <a:tint val="75000"/>
                  </a:prstClr>
                </a:solidFill>
              </a:rPr>
              <a:pPr/>
              <a:t>22</a:t>
            </a:fld>
            <a:endParaRPr lang="ja-JP" altLang="en-US" dirty="0">
              <a:solidFill>
                <a:prstClr val="black">
                  <a:tint val="75000"/>
                </a:prstClr>
              </a:solidFill>
            </a:endParaRPr>
          </a:p>
        </p:txBody>
      </p:sp>
      <p:pic>
        <p:nvPicPr>
          <p:cNvPr id="10" name="図 9">
            <a:extLst>
              <a:ext uri="{FF2B5EF4-FFF2-40B4-BE49-F238E27FC236}">
                <a16:creationId xmlns:a16="http://schemas.microsoft.com/office/drawing/2014/main" id="{DEF91CB6-F5EE-4067-9460-43D4122E76E6}"/>
              </a:ext>
            </a:extLst>
          </p:cNvPr>
          <p:cNvPicPr>
            <a:picLocks noChangeAspect="1"/>
          </p:cNvPicPr>
          <p:nvPr/>
        </p:nvPicPr>
        <p:blipFill>
          <a:blip r:embed="rId4"/>
          <a:stretch>
            <a:fillRect/>
          </a:stretch>
        </p:blipFill>
        <p:spPr>
          <a:xfrm>
            <a:off x="4834984" y="6267414"/>
            <a:ext cx="2508211" cy="665523"/>
          </a:xfrm>
          <a:prstGeom prst="rect">
            <a:avLst/>
          </a:prstGeom>
        </p:spPr>
      </p:pic>
      <p:pic>
        <p:nvPicPr>
          <p:cNvPr id="12" name="コンテンツ プレースホルダー 3">
            <a:extLst>
              <a:ext uri="{FF2B5EF4-FFF2-40B4-BE49-F238E27FC236}">
                <a16:creationId xmlns:a16="http://schemas.microsoft.com/office/drawing/2014/main" id="{60642890-0668-462A-837C-C5ECA8CEB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820" y="6291082"/>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pic>
        <p:nvPicPr>
          <p:cNvPr id="13" name="図 12">
            <a:extLst>
              <a:ext uri="{FF2B5EF4-FFF2-40B4-BE49-F238E27FC236}">
                <a16:creationId xmlns:a16="http://schemas.microsoft.com/office/drawing/2014/main" id="{7B5F1DBB-EB38-4FBA-B77A-CC11F203F9E3}"/>
              </a:ext>
            </a:extLst>
          </p:cNvPr>
          <p:cNvPicPr>
            <a:picLocks noChangeAspect="1"/>
          </p:cNvPicPr>
          <p:nvPr/>
        </p:nvPicPr>
        <p:blipFill>
          <a:blip r:embed="rId6"/>
          <a:stretch>
            <a:fillRect/>
          </a:stretch>
        </p:blipFill>
        <p:spPr>
          <a:xfrm>
            <a:off x="9771" y="6149101"/>
            <a:ext cx="3448050" cy="685800"/>
          </a:xfrm>
          <a:prstGeom prst="rect">
            <a:avLst/>
          </a:prstGeom>
        </p:spPr>
      </p:pic>
    </p:spTree>
    <p:extLst>
      <p:ext uri="{BB962C8B-B14F-4D97-AF65-F5344CB8AC3E}">
        <p14:creationId xmlns:p14="http://schemas.microsoft.com/office/powerpoint/2010/main" val="395253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3DA0F6-DDFD-4B5C-A8ED-8A7B07465896}"/>
              </a:ext>
            </a:extLst>
          </p:cNvPr>
          <p:cNvSpPr>
            <a:spLocks noGrp="1"/>
          </p:cNvSpPr>
          <p:nvPr>
            <p:ph type="title"/>
          </p:nvPr>
        </p:nvSpPr>
        <p:spPr>
          <a:xfrm>
            <a:off x="457200" y="88368"/>
            <a:ext cx="8229600" cy="462138"/>
          </a:xfrm>
        </p:spPr>
        <p:txBody>
          <a:bodyPr>
            <a:noAutofit/>
          </a:bodyPr>
          <a:lstStyle/>
          <a:p>
            <a:pPr algn="ctr"/>
            <a:r>
              <a:rPr kumimoji="1" lang="ja-JP" altLang="en-US" sz="2800" b="1" dirty="0">
                <a:solidFill>
                  <a:schemeClr val="accent1"/>
                </a:solidFill>
                <a:latin typeface="+mn-ea"/>
                <a:ea typeface="+mn-ea"/>
              </a:rPr>
              <a:t>演習で用いるシナリオ例</a:t>
            </a:r>
            <a:r>
              <a:rPr kumimoji="1" lang="en-US" altLang="ja-JP" sz="2800" b="1" dirty="0">
                <a:solidFill>
                  <a:schemeClr val="accent1"/>
                </a:solidFill>
                <a:latin typeface="+mn-ea"/>
                <a:ea typeface="+mn-ea"/>
              </a:rPr>
              <a:t>(1)</a:t>
            </a:r>
            <a:endParaRPr kumimoji="1" lang="ja-JP" altLang="en-US" sz="2800" b="1" dirty="0">
              <a:solidFill>
                <a:schemeClr val="accent1"/>
              </a:solidFill>
              <a:latin typeface="+mn-ea"/>
              <a:ea typeface="+mn-ea"/>
            </a:endParaRPr>
          </a:p>
        </p:txBody>
      </p:sp>
      <p:sp>
        <p:nvSpPr>
          <p:cNvPr id="3" name="コンテンツ プレースホルダー 2">
            <a:extLst>
              <a:ext uri="{FF2B5EF4-FFF2-40B4-BE49-F238E27FC236}">
                <a16:creationId xmlns:a16="http://schemas.microsoft.com/office/drawing/2014/main" id="{C29B6DAC-2206-4EAD-AD16-647F74511FCA}"/>
              </a:ext>
            </a:extLst>
          </p:cNvPr>
          <p:cNvSpPr>
            <a:spLocks noGrp="1"/>
          </p:cNvSpPr>
          <p:nvPr>
            <p:ph idx="1"/>
          </p:nvPr>
        </p:nvSpPr>
        <p:spPr>
          <a:xfrm>
            <a:off x="0" y="550506"/>
            <a:ext cx="8686800" cy="4997159"/>
          </a:xfrm>
        </p:spPr>
        <p:txBody>
          <a:bodyPr>
            <a:normAutofit/>
          </a:bodyPr>
          <a:lstStyle/>
          <a:p>
            <a:r>
              <a:rPr kumimoji="1" lang="ja-JP" altLang="en-US" sz="1600" dirty="0">
                <a:solidFill>
                  <a:srgbClr val="FF0000"/>
                </a:solidFill>
              </a:rPr>
              <a:t>適切に対応しないと火事が発生する</a:t>
            </a:r>
          </a:p>
        </p:txBody>
      </p:sp>
      <p:sp>
        <p:nvSpPr>
          <p:cNvPr id="4" name="スライド番号プレースホルダー 3">
            <a:extLst>
              <a:ext uri="{FF2B5EF4-FFF2-40B4-BE49-F238E27FC236}">
                <a16:creationId xmlns:a16="http://schemas.microsoft.com/office/drawing/2014/main" id="{6DA5F0BC-723D-4ED4-91B2-E66B5BC44937}"/>
              </a:ext>
            </a:extLst>
          </p:cNvPr>
          <p:cNvSpPr>
            <a:spLocks noGrp="1"/>
          </p:cNvSpPr>
          <p:nvPr>
            <p:ph type="sldNum" sz="quarter" idx="12"/>
          </p:nvPr>
        </p:nvSpPr>
        <p:spPr>
          <a:xfrm>
            <a:off x="6457950" y="6356351"/>
            <a:ext cx="2057400" cy="365125"/>
          </a:xfrm>
        </p:spPr>
        <p:txBody>
          <a:bodyPr/>
          <a:lstStyle/>
          <a:p>
            <a:fld id="{6155EDC4-74AA-E04E-B1EE-818BC97978EE}" type="slidenum">
              <a:rPr lang="ja-JP" altLang="en-US" smtClean="0">
                <a:solidFill>
                  <a:prstClr val="black">
                    <a:tint val="75000"/>
                  </a:prstClr>
                </a:solidFill>
              </a:rPr>
              <a:pPr/>
              <a:t>23</a:t>
            </a:fld>
            <a:endParaRPr lang="ja-JP" altLang="en-US">
              <a:solidFill>
                <a:prstClr val="black">
                  <a:tint val="75000"/>
                </a:prstClr>
              </a:solidFill>
            </a:endParaRPr>
          </a:p>
        </p:txBody>
      </p:sp>
      <p:pic>
        <p:nvPicPr>
          <p:cNvPr id="6" name="図 5">
            <a:extLst>
              <a:ext uri="{FF2B5EF4-FFF2-40B4-BE49-F238E27FC236}">
                <a16:creationId xmlns:a16="http://schemas.microsoft.com/office/drawing/2014/main" id="{1821546A-0A08-43CB-9978-40A9A24C2F20}"/>
              </a:ext>
            </a:extLst>
          </p:cNvPr>
          <p:cNvPicPr>
            <a:picLocks noChangeAspect="1"/>
          </p:cNvPicPr>
          <p:nvPr/>
        </p:nvPicPr>
        <p:blipFill>
          <a:blip r:embed="rId3"/>
          <a:stretch>
            <a:fillRect/>
          </a:stretch>
        </p:blipFill>
        <p:spPr>
          <a:xfrm>
            <a:off x="134801" y="822960"/>
            <a:ext cx="8874398" cy="6469321"/>
          </a:xfrm>
          <a:prstGeom prst="rect">
            <a:avLst/>
          </a:prstGeom>
        </p:spPr>
      </p:pic>
      <p:sp>
        <p:nvSpPr>
          <p:cNvPr id="5" name="吹き出し: 円形 4">
            <a:extLst>
              <a:ext uri="{FF2B5EF4-FFF2-40B4-BE49-F238E27FC236}">
                <a16:creationId xmlns:a16="http://schemas.microsoft.com/office/drawing/2014/main" id="{424DC0EF-B896-4A71-A75E-EA309750B389}"/>
              </a:ext>
            </a:extLst>
          </p:cNvPr>
          <p:cNvSpPr/>
          <p:nvPr/>
        </p:nvSpPr>
        <p:spPr>
          <a:xfrm>
            <a:off x="3918857" y="2500604"/>
            <a:ext cx="3788229" cy="1903445"/>
          </a:xfrm>
          <a:prstGeom prst="wedgeEllipseCallout">
            <a:avLst>
              <a:gd name="adj1" fmla="val -68894"/>
              <a:gd name="adj2" fmla="val 58088"/>
            </a:avLst>
          </a:prstGeom>
          <a:solidFill>
            <a:srgbClr val="FF99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solidFill>
                  <a:srgbClr val="FF0000"/>
                </a:solidFill>
              </a:rPr>
              <a:t>製造現場だけががんばっても</a:t>
            </a:r>
            <a:endParaRPr kumimoji="1" lang="en-US" altLang="ja-JP" dirty="0">
              <a:solidFill>
                <a:srgbClr val="FF0000"/>
              </a:solidFill>
            </a:endParaRPr>
          </a:p>
          <a:p>
            <a:pPr algn="ctr"/>
            <a:r>
              <a:rPr lang="ja-JP" altLang="en-US" dirty="0">
                <a:solidFill>
                  <a:srgbClr val="FF0000"/>
                </a:solidFill>
              </a:rPr>
              <a:t>被害が拡大し、</a:t>
            </a:r>
            <a:endParaRPr lang="en-US" altLang="ja-JP" dirty="0">
              <a:solidFill>
                <a:srgbClr val="FF0000"/>
              </a:solidFill>
            </a:endParaRPr>
          </a:p>
          <a:p>
            <a:pPr algn="ctr"/>
            <a:r>
              <a:rPr kumimoji="1" lang="ja-JP" altLang="en-US" dirty="0">
                <a:solidFill>
                  <a:srgbClr val="FF0000"/>
                </a:solidFill>
              </a:rPr>
              <a:t>大事故も発生！！</a:t>
            </a:r>
          </a:p>
        </p:txBody>
      </p:sp>
    </p:spTree>
    <p:extLst>
      <p:ext uri="{BB962C8B-B14F-4D97-AF65-F5344CB8AC3E}">
        <p14:creationId xmlns:p14="http://schemas.microsoft.com/office/powerpoint/2010/main" val="2862207410"/>
      </p:ext>
    </p:extLst>
  </p:cSld>
  <p:clrMapOvr>
    <a:masterClrMapping/>
  </p:clrMapOvr>
  <mc:AlternateContent xmlns:mc="http://schemas.openxmlformats.org/markup-compatibility/2006" xmlns:p14="http://schemas.microsoft.com/office/powerpoint/2010/main">
    <mc:Choice Requires="p14">
      <p:transition spd="slow" p14:dur="2000" advTm="5364"/>
    </mc:Choice>
    <mc:Fallback xmlns="">
      <p:transition spd="slow" advTm="536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3DA0F6-DDFD-4B5C-A8ED-8A7B07465896}"/>
              </a:ext>
            </a:extLst>
          </p:cNvPr>
          <p:cNvSpPr>
            <a:spLocks noGrp="1"/>
          </p:cNvSpPr>
          <p:nvPr>
            <p:ph type="title"/>
          </p:nvPr>
        </p:nvSpPr>
        <p:spPr>
          <a:xfrm>
            <a:off x="457200" y="88368"/>
            <a:ext cx="8229600" cy="462138"/>
          </a:xfrm>
        </p:spPr>
        <p:txBody>
          <a:bodyPr>
            <a:noAutofit/>
          </a:bodyPr>
          <a:lstStyle/>
          <a:p>
            <a:pPr algn="ctr"/>
            <a:r>
              <a:rPr kumimoji="1" lang="ja-JP" altLang="en-US" sz="2800" b="1" dirty="0">
                <a:solidFill>
                  <a:schemeClr val="accent1"/>
                </a:solidFill>
                <a:latin typeface="+mn-ea"/>
                <a:ea typeface="+mn-ea"/>
              </a:rPr>
              <a:t>演習で用いるシナリオ例</a:t>
            </a:r>
            <a:r>
              <a:rPr kumimoji="1" lang="en-US" altLang="ja-JP" sz="2800" b="1" dirty="0">
                <a:solidFill>
                  <a:schemeClr val="accent1"/>
                </a:solidFill>
                <a:latin typeface="+mn-ea"/>
                <a:ea typeface="+mn-ea"/>
              </a:rPr>
              <a:t>(2)</a:t>
            </a:r>
            <a:endParaRPr kumimoji="1" lang="ja-JP" altLang="en-US" sz="2800" b="1" dirty="0">
              <a:solidFill>
                <a:schemeClr val="accent1"/>
              </a:solidFill>
              <a:latin typeface="+mn-ea"/>
              <a:ea typeface="+mn-ea"/>
            </a:endParaRPr>
          </a:p>
        </p:txBody>
      </p:sp>
      <p:sp>
        <p:nvSpPr>
          <p:cNvPr id="3" name="コンテンツ プレースホルダー 2">
            <a:extLst>
              <a:ext uri="{FF2B5EF4-FFF2-40B4-BE49-F238E27FC236}">
                <a16:creationId xmlns:a16="http://schemas.microsoft.com/office/drawing/2014/main" id="{C29B6DAC-2206-4EAD-AD16-647F74511FCA}"/>
              </a:ext>
            </a:extLst>
          </p:cNvPr>
          <p:cNvSpPr>
            <a:spLocks noGrp="1"/>
          </p:cNvSpPr>
          <p:nvPr>
            <p:ph idx="1"/>
          </p:nvPr>
        </p:nvSpPr>
        <p:spPr>
          <a:xfrm>
            <a:off x="0" y="550506"/>
            <a:ext cx="8686800" cy="4997159"/>
          </a:xfrm>
        </p:spPr>
        <p:txBody>
          <a:bodyPr>
            <a:normAutofit/>
          </a:bodyPr>
          <a:lstStyle/>
          <a:p>
            <a:r>
              <a:rPr lang="ja-JP" altLang="en-US" sz="1600" dirty="0">
                <a:solidFill>
                  <a:srgbClr val="FF0000"/>
                </a:solidFill>
              </a:rPr>
              <a:t>組織間で適切に連動することで、操業は早期復旧し、大事故は防止</a:t>
            </a:r>
            <a:endParaRPr kumimoji="1" lang="ja-JP" altLang="en-US" sz="1600" dirty="0">
              <a:solidFill>
                <a:srgbClr val="FF0000"/>
              </a:solidFill>
            </a:endParaRPr>
          </a:p>
        </p:txBody>
      </p:sp>
      <p:sp>
        <p:nvSpPr>
          <p:cNvPr id="4" name="スライド番号プレースホルダー 3">
            <a:extLst>
              <a:ext uri="{FF2B5EF4-FFF2-40B4-BE49-F238E27FC236}">
                <a16:creationId xmlns:a16="http://schemas.microsoft.com/office/drawing/2014/main" id="{6DA5F0BC-723D-4ED4-91B2-E66B5BC44937}"/>
              </a:ext>
            </a:extLst>
          </p:cNvPr>
          <p:cNvSpPr>
            <a:spLocks noGrp="1"/>
          </p:cNvSpPr>
          <p:nvPr>
            <p:ph type="sldNum" sz="quarter" idx="12"/>
          </p:nvPr>
        </p:nvSpPr>
        <p:spPr/>
        <p:txBody>
          <a:bodyPr/>
          <a:lstStyle/>
          <a:p>
            <a:fld id="{6155EDC4-74AA-E04E-B1EE-818BC97978EE}" type="slidenum">
              <a:rPr lang="ja-JP" altLang="en-US" smtClean="0">
                <a:solidFill>
                  <a:prstClr val="black">
                    <a:tint val="75000"/>
                  </a:prstClr>
                </a:solidFill>
              </a:rPr>
              <a:pPr/>
              <a:t>24</a:t>
            </a:fld>
            <a:endParaRPr lang="ja-JP" altLang="en-US">
              <a:solidFill>
                <a:prstClr val="black">
                  <a:tint val="75000"/>
                </a:prstClr>
              </a:solidFill>
            </a:endParaRPr>
          </a:p>
        </p:txBody>
      </p:sp>
      <p:pic>
        <p:nvPicPr>
          <p:cNvPr id="9" name="図 8">
            <a:extLst>
              <a:ext uri="{FF2B5EF4-FFF2-40B4-BE49-F238E27FC236}">
                <a16:creationId xmlns:a16="http://schemas.microsoft.com/office/drawing/2014/main" id="{936C33AD-C02B-4C9D-AB32-9ADF1AE174BB}"/>
              </a:ext>
            </a:extLst>
          </p:cNvPr>
          <p:cNvPicPr>
            <a:picLocks noChangeAspect="1"/>
          </p:cNvPicPr>
          <p:nvPr/>
        </p:nvPicPr>
        <p:blipFill>
          <a:blip r:embed="rId3"/>
          <a:stretch>
            <a:fillRect/>
          </a:stretch>
        </p:blipFill>
        <p:spPr>
          <a:xfrm>
            <a:off x="289248" y="886195"/>
            <a:ext cx="8589575" cy="6232652"/>
          </a:xfrm>
          <a:prstGeom prst="rect">
            <a:avLst/>
          </a:prstGeom>
        </p:spPr>
      </p:pic>
      <p:sp>
        <p:nvSpPr>
          <p:cNvPr id="6" name="吹き出し: 円形 5">
            <a:extLst>
              <a:ext uri="{FF2B5EF4-FFF2-40B4-BE49-F238E27FC236}">
                <a16:creationId xmlns:a16="http://schemas.microsoft.com/office/drawing/2014/main" id="{6B55BF7D-F7E6-4CF3-B47D-FF145DF963BC}"/>
              </a:ext>
            </a:extLst>
          </p:cNvPr>
          <p:cNvSpPr/>
          <p:nvPr/>
        </p:nvSpPr>
        <p:spPr>
          <a:xfrm>
            <a:off x="3918857" y="2500604"/>
            <a:ext cx="3788229" cy="1287625"/>
          </a:xfrm>
          <a:prstGeom prst="wedgeEllipseCallout">
            <a:avLst>
              <a:gd name="adj1" fmla="val -66924"/>
              <a:gd name="adj2" fmla="val -27419"/>
            </a:avLst>
          </a:prstGeom>
          <a:solidFill>
            <a:srgbClr val="FF99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rgbClr val="FF0000"/>
                </a:solidFill>
              </a:rPr>
              <a:t>うまく連携するには、</a:t>
            </a:r>
            <a:br>
              <a:rPr lang="en-US" altLang="ja-JP" dirty="0">
                <a:solidFill>
                  <a:srgbClr val="FF0000"/>
                </a:solidFill>
              </a:rPr>
            </a:br>
            <a:r>
              <a:rPr lang="ja-JP" altLang="en-US" dirty="0">
                <a:solidFill>
                  <a:srgbClr val="FF0000"/>
                </a:solidFill>
              </a:rPr>
              <a:t>それぞれの文化で通じる用語ではだめ</a:t>
            </a:r>
            <a:endParaRPr kumimoji="1" lang="ja-JP" altLang="en-US" dirty="0">
              <a:solidFill>
                <a:srgbClr val="FF0000"/>
              </a:solidFill>
            </a:endParaRPr>
          </a:p>
        </p:txBody>
      </p:sp>
      <p:sp>
        <p:nvSpPr>
          <p:cNvPr id="7" name="吹き出し: 円形 6">
            <a:extLst>
              <a:ext uri="{FF2B5EF4-FFF2-40B4-BE49-F238E27FC236}">
                <a16:creationId xmlns:a16="http://schemas.microsoft.com/office/drawing/2014/main" id="{09CA48C3-8971-4FE7-B266-BE8E3616411B}"/>
              </a:ext>
            </a:extLst>
          </p:cNvPr>
          <p:cNvSpPr/>
          <p:nvPr/>
        </p:nvSpPr>
        <p:spPr>
          <a:xfrm>
            <a:off x="4948680" y="3831023"/>
            <a:ext cx="3788229" cy="1571615"/>
          </a:xfrm>
          <a:prstGeom prst="wedgeEllipseCallout">
            <a:avLst>
              <a:gd name="adj1" fmla="val -69141"/>
              <a:gd name="adj2" fmla="val 5914"/>
            </a:avLst>
          </a:prstGeom>
          <a:solidFill>
            <a:srgbClr val="FF99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rgbClr val="FF0000"/>
                </a:solidFill>
              </a:rPr>
              <a:t>うまく連携して</a:t>
            </a:r>
            <a:br>
              <a:rPr lang="en-US" altLang="ja-JP" dirty="0">
                <a:solidFill>
                  <a:srgbClr val="FF0000"/>
                </a:solidFill>
              </a:rPr>
            </a:br>
            <a:r>
              <a:rPr lang="ja-JP" altLang="en-US" dirty="0">
                <a:solidFill>
                  <a:srgbClr val="FF0000"/>
                </a:solidFill>
              </a:rPr>
              <a:t>サイバー攻撃を遮断できれば、大事故は</a:t>
            </a:r>
            <a:br>
              <a:rPr lang="en-US" altLang="ja-JP" dirty="0">
                <a:solidFill>
                  <a:srgbClr val="FF0000"/>
                </a:solidFill>
              </a:rPr>
            </a:br>
            <a:r>
              <a:rPr lang="ja-JP" altLang="en-US" dirty="0">
                <a:solidFill>
                  <a:srgbClr val="FF0000"/>
                </a:solidFill>
              </a:rPr>
              <a:t>防ぐことができるかも</a:t>
            </a:r>
            <a:endParaRPr kumimoji="1" lang="ja-JP" altLang="en-US" dirty="0">
              <a:solidFill>
                <a:srgbClr val="FF0000"/>
              </a:solidFill>
            </a:endParaRPr>
          </a:p>
        </p:txBody>
      </p:sp>
    </p:spTree>
    <p:extLst>
      <p:ext uri="{BB962C8B-B14F-4D97-AF65-F5344CB8AC3E}">
        <p14:creationId xmlns:p14="http://schemas.microsoft.com/office/powerpoint/2010/main" val="4038772968"/>
      </p:ext>
    </p:extLst>
  </p:cSld>
  <p:clrMapOvr>
    <a:masterClrMapping/>
  </p:clrMapOvr>
  <mc:AlternateContent xmlns:mc="http://schemas.openxmlformats.org/markup-compatibility/2006" xmlns:p14="http://schemas.microsoft.com/office/powerpoint/2010/main">
    <mc:Choice Requires="p14">
      <p:transition spd="slow" p14:dur="2000" advTm="5311"/>
    </mc:Choice>
    <mc:Fallback xmlns="">
      <p:transition spd="slow" advTm="531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46208-EAF8-46E6-93A7-BCE528992262}"/>
              </a:ext>
            </a:extLst>
          </p:cNvPr>
          <p:cNvSpPr>
            <a:spLocks noGrp="1"/>
          </p:cNvSpPr>
          <p:nvPr>
            <p:ph type="ctrTitle"/>
          </p:nvPr>
        </p:nvSpPr>
        <p:spPr/>
        <p:txBody>
          <a:bodyPr>
            <a:normAutofit/>
          </a:bodyPr>
          <a:lstStyle/>
          <a:p>
            <a:r>
              <a:rPr lang="ja-JP" altLang="en-US" sz="5400" b="1" dirty="0">
                <a:solidFill>
                  <a:srgbClr val="0070C0"/>
                </a:solidFill>
                <a:latin typeface="+mn-ea"/>
                <a:ea typeface="+mn-ea"/>
              </a:rPr>
              <a:t>演習コンソールの使い方</a:t>
            </a: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89248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kumimoji="1" lang="ja-JP" altLang="en-US" sz="3200" dirty="0">
                <a:latin typeface="Meiryo UI" panose="020B0604030504040204" pitchFamily="50" charset="-128"/>
                <a:ea typeface="Meiryo UI" panose="020B0604030504040204" pitchFamily="50" charset="-128"/>
              </a:rPr>
              <a:t>説明の流れ</a:t>
            </a:r>
          </a:p>
        </p:txBody>
      </p:sp>
      <p:graphicFrame>
        <p:nvGraphicFramePr>
          <p:cNvPr id="5" name="コンテンツ プレースホルダー 4">
            <a:extLst>
              <a:ext uri="{FF2B5EF4-FFF2-40B4-BE49-F238E27FC236}">
                <a16:creationId xmlns:a16="http://schemas.microsoft.com/office/drawing/2014/main" id="{87BE88FF-5836-4A8B-B6B1-FDF003402363}"/>
              </a:ext>
            </a:extLst>
          </p:cNvPr>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26</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0907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0437500-536D-4EFE-98C5-F3D81EFD0858}"/>
              </a:ext>
            </a:extLst>
          </p:cNvPr>
          <p:cNvPicPr>
            <a:picLocks noChangeAspect="1"/>
          </p:cNvPicPr>
          <p:nvPr/>
        </p:nvPicPr>
        <p:blipFill>
          <a:blip r:embed="rId3"/>
          <a:stretch>
            <a:fillRect/>
          </a:stretch>
        </p:blipFill>
        <p:spPr>
          <a:xfrm>
            <a:off x="849025" y="1282299"/>
            <a:ext cx="2346998" cy="1704662"/>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a:xfrm>
            <a:off x="514351" y="82673"/>
            <a:ext cx="7886700" cy="1325563"/>
          </a:xfrm>
        </p:spPr>
        <p:txBody>
          <a:bodyPr/>
          <a:lstStyle/>
          <a:p>
            <a:r>
              <a:rPr lang="ja-JP" altLang="en-US" dirty="0"/>
              <a:t>環境構築 </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27</a:t>
            </a:fld>
            <a:endParaRPr lang="ja-JP" altLang="en-US"/>
          </a:p>
        </p:txBody>
      </p:sp>
      <p:pic>
        <p:nvPicPr>
          <p:cNvPr id="6" name="図 5">
            <a:extLst>
              <a:ext uri="{FF2B5EF4-FFF2-40B4-BE49-F238E27FC236}">
                <a16:creationId xmlns:a16="http://schemas.microsoft.com/office/drawing/2014/main" id="{F4738B64-DD2A-4D80-8A86-D94A09424C2B}"/>
              </a:ext>
            </a:extLst>
          </p:cNvPr>
          <p:cNvPicPr>
            <a:picLocks noChangeAspect="1"/>
          </p:cNvPicPr>
          <p:nvPr/>
        </p:nvPicPr>
        <p:blipFill>
          <a:blip r:embed="rId4"/>
          <a:stretch>
            <a:fillRect/>
          </a:stretch>
        </p:blipFill>
        <p:spPr>
          <a:xfrm>
            <a:off x="4686300" y="1307823"/>
            <a:ext cx="4457700" cy="4962525"/>
          </a:xfrm>
          <a:prstGeom prst="rect">
            <a:avLst/>
          </a:prstGeom>
        </p:spPr>
      </p:pic>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a:xfrm>
            <a:off x="0" y="2615012"/>
            <a:ext cx="6625590" cy="3566796"/>
          </a:xfrm>
        </p:spPr>
        <p:txBody>
          <a:bodyPr>
            <a:normAutofit/>
          </a:bodyPr>
          <a:lstStyle/>
          <a:p>
            <a:pPr marL="514350" indent="-514350">
              <a:buFont typeface="+mj-lt"/>
              <a:buAutoNum type="arabicPeriod"/>
            </a:pPr>
            <a:r>
              <a:rPr lang="nl-NL" altLang="ja-JP" dirty="0"/>
              <a:t>Google Chrome</a:t>
            </a:r>
            <a:r>
              <a:rPr lang="ja-JP" altLang="nl-NL" dirty="0"/>
              <a:t>を</a:t>
            </a:r>
            <a:br>
              <a:rPr lang="en-US" altLang="ja-JP" dirty="0"/>
            </a:br>
            <a:r>
              <a:rPr lang="ja-JP" altLang="en-US" dirty="0">
                <a:solidFill>
                  <a:srgbClr val="FF0000"/>
                </a:solidFill>
              </a:rPr>
              <a:t>シークレットモード</a:t>
            </a:r>
            <a:r>
              <a:rPr lang="ja-JP" altLang="en-US" dirty="0"/>
              <a:t>で</a:t>
            </a:r>
            <a:r>
              <a:rPr lang="ja-JP" altLang="nl-NL" dirty="0"/>
              <a:t>開く</a:t>
            </a:r>
          </a:p>
          <a:p>
            <a:pPr marL="514350" indent="-514350">
              <a:buFont typeface="+mj-lt"/>
              <a:buAutoNum type="arabicPeriod"/>
            </a:pPr>
            <a:r>
              <a:rPr lang="ja-JP" altLang="en-US" dirty="0"/>
              <a:t>ブックマークされている</a:t>
            </a:r>
            <a:r>
              <a:rPr lang="ja-JP" altLang="en-US" dirty="0">
                <a:solidFill>
                  <a:srgbClr val="FF0000"/>
                </a:solidFill>
              </a:rPr>
              <a:t>「</a:t>
            </a:r>
            <a:r>
              <a:rPr lang="en-US" altLang="ja-JP" dirty="0" err="1">
                <a:solidFill>
                  <a:srgbClr val="FF0000"/>
                </a:solidFill>
              </a:rPr>
              <a:t>TsurumaiGO</a:t>
            </a:r>
            <a:r>
              <a:rPr lang="ja-JP" altLang="en-US" dirty="0">
                <a:solidFill>
                  <a:srgbClr val="FF0000"/>
                </a:solidFill>
              </a:rPr>
              <a:t>」</a:t>
            </a:r>
            <a:r>
              <a:rPr lang="ja-JP" altLang="en-US" dirty="0"/>
              <a:t>を</a:t>
            </a:r>
            <a:br>
              <a:rPr lang="en-US" altLang="ja-JP" dirty="0"/>
            </a:br>
            <a:r>
              <a:rPr lang="ja-JP" altLang="en-US" dirty="0"/>
              <a:t>クリックしてアクセス</a:t>
            </a:r>
            <a:endParaRPr lang="en-US" altLang="ja-JP" dirty="0"/>
          </a:p>
          <a:p>
            <a:pPr marL="514350" indent="-514350">
              <a:buFont typeface="+mj-lt"/>
              <a:buAutoNum type="arabicPeriod"/>
            </a:pPr>
            <a:r>
              <a:rPr lang="ja-JP" altLang="nl-NL" dirty="0"/>
              <a:t>下の画面が表示される</a:t>
            </a:r>
            <a:r>
              <a:rPr lang="ja-JP" altLang="en-US" dirty="0"/>
              <a:t>ことを確認</a:t>
            </a:r>
            <a:endParaRPr lang="en-US" altLang="ja-JP" dirty="0"/>
          </a:p>
          <a:p>
            <a:pPr marL="971550" lvl="1" indent="-514350">
              <a:buFont typeface="+mj-lt"/>
              <a:buAutoNum type="arabicPeriod" startAt="3"/>
            </a:pPr>
            <a:endParaRPr lang="ja-JP" altLang="nl-NL" dirty="0"/>
          </a:p>
        </p:txBody>
      </p:sp>
      <p:pic>
        <p:nvPicPr>
          <p:cNvPr id="5" name="図 4">
            <a:extLst>
              <a:ext uri="{FF2B5EF4-FFF2-40B4-BE49-F238E27FC236}">
                <a16:creationId xmlns:a16="http://schemas.microsoft.com/office/drawing/2014/main" id="{CCF40F6D-843E-452E-994B-E6B75B32B6AA}"/>
              </a:ext>
            </a:extLst>
          </p:cNvPr>
          <p:cNvPicPr>
            <a:picLocks noChangeAspect="1"/>
          </p:cNvPicPr>
          <p:nvPr/>
        </p:nvPicPr>
        <p:blipFill rotWithShape="1">
          <a:blip r:embed="rId5"/>
          <a:srcRect t="25283" r="52875" b="53919"/>
          <a:stretch/>
        </p:blipFill>
        <p:spPr>
          <a:xfrm>
            <a:off x="628650" y="5452508"/>
            <a:ext cx="4997587" cy="1268968"/>
          </a:xfrm>
          <a:prstGeom prst="rect">
            <a:avLst/>
          </a:prstGeom>
          <a:ln w="3175">
            <a:solidFill>
              <a:schemeClr val="tx1"/>
            </a:solidFill>
          </a:ln>
        </p:spPr>
      </p:pic>
      <p:sp>
        <p:nvSpPr>
          <p:cNvPr id="7" name="吹き出し: 角を丸めた四角形 6">
            <a:extLst>
              <a:ext uri="{FF2B5EF4-FFF2-40B4-BE49-F238E27FC236}">
                <a16:creationId xmlns:a16="http://schemas.microsoft.com/office/drawing/2014/main" id="{A5E452A0-9DEB-439C-9CAE-7A735A0F4A65}"/>
              </a:ext>
            </a:extLst>
          </p:cNvPr>
          <p:cNvSpPr/>
          <p:nvPr/>
        </p:nvSpPr>
        <p:spPr>
          <a:xfrm>
            <a:off x="5955030" y="82673"/>
            <a:ext cx="3063240" cy="945234"/>
          </a:xfrm>
          <a:prstGeom prst="wedgeRoundRectCallout">
            <a:avLst>
              <a:gd name="adj1" fmla="val 42849"/>
              <a:gd name="adj2" fmla="val 123767"/>
              <a:gd name="adj3" fmla="val 16667"/>
            </a:avLst>
          </a:prstGeom>
          <a:solidFill>
            <a:srgbClr val="FF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t>Google</a:t>
            </a:r>
            <a:r>
              <a:rPr kumimoji="1" lang="ja-JP" altLang="en-US" sz="2400" b="1" dirty="0"/>
              <a:t>の右上の：</a:t>
            </a:r>
            <a:endParaRPr kumimoji="1" lang="en-US" altLang="ja-JP" sz="2400" b="1" dirty="0"/>
          </a:p>
          <a:p>
            <a:pPr algn="ctr"/>
            <a:r>
              <a:rPr kumimoji="1" lang="ja-JP" altLang="en-US" sz="2400" b="1" dirty="0"/>
              <a:t>をクリック</a:t>
            </a:r>
          </a:p>
        </p:txBody>
      </p:sp>
      <p:cxnSp>
        <p:nvCxnSpPr>
          <p:cNvPr id="9" name="直線コネクタ 8">
            <a:extLst>
              <a:ext uri="{FF2B5EF4-FFF2-40B4-BE49-F238E27FC236}">
                <a16:creationId xmlns:a16="http://schemas.microsoft.com/office/drawing/2014/main" id="{DF03C7A9-0BA6-4830-8200-47E7B7751204}"/>
              </a:ext>
            </a:extLst>
          </p:cNvPr>
          <p:cNvCxnSpPr/>
          <p:nvPr/>
        </p:nvCxnSpPr>
        <p:spPr>
          <a:xfrm>
            <a:off x="6111240" y="2675972"/>
            <a:ext cx="15087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AFBE6F2-1490-4CDC-A1B0-DCE54ED3EC31}"/>
              </a:ext>
            </a:extLst>
          </p:cNvPr>
          <p:cNvSpPr/>
          <p:nvPr/>
        </p:nvSpPr>
        <p:spPr>
          <a:xfrm>
            <a:off x="849025" y="2134630"/>
            <a:ext cx="1513175" cy="39184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389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rmAutofit/>
          </a:bodyPr>
          <a:lstStyle/>
          <a:p>
            <a:r>
              <a:rPr lang="ja-JP" altLang="en-US" dirty="0"/>
              <a:t>ログイン </a:t>
            </a:r>
            <a:r>
              <a:rPr lang="en-US" altLang="ja-JP" dirty="0"/>
              <a:t>1/3</a:t>
            </a:r>
            <a:endParaRPr lang="ja-JP" altLang="en-US" dirty="0"/>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514350" indent="-514350">
              <a:buFont typeface="+mj-lt"/>
              <a:buAutoNum type="arabicPeriod"/>
            </a:pPr>
            <a:r>
              <a:rPr lang="ja-JP" altLang="en-US" sz="2800" dirty="0"/>
              <a:t>「演習参加者はこちらから」をクリック</a:t>
            </a:r>
            <a:endParaRPr lang="en-US" altLang="ja-JP" sz="2800" dirty="0"/>
          </a:p>
          <a:p>
            <a:pPr marL="0" indent="0">
              <a:buNone/>
            </a:pPr>
            <a:endParaRPr lang="en-US" altLang="ja-JP" sz="2800" dirty="0"/>
          </a:p>
          <a:p>
            <a:pPr marL="0" indent="0">
              <a:buNone/>
            </a:pPr>
            <a:endParaRPr lang="en-US" altLang="ja-JP" sz="2800" dirty="0"/>
          </a:p>
          <a:p>
            <a:pPr marL="0" indent="0">
              <a:buNone/>
            </a:pPr>
            <a:endParaRPr lang="ja-JP" altLang="en-US" sz="2800" dirty="0"/>
          </a:p>
          <a:p>
            <a:pPr marL="514350" indent="-514350">
              <a:buFont typeface="+mj-lt"/>
              <a:buAutoNum type="arabicPeriod" startAt="2"/>
            </a:pPr>
            <a:r>
              <a:rPr lang="ja-JP" altLang="en-US" sz="2800" dirty="0"/>
              <a:t>下の画面が表示されることを確認</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28</a:t>
            </a:fld>
            <a:endParaRPr lang="ja-JP" altLang="en-US"/>
          </a:p>
        </p:txBody>
      </p:sp>
      <p:pic>
        <p:nvPicPr>
          <p:cNvPr id="6" name="図 5"/>
          <p:cNvPicPr>
            <a:picLocks noChangeAspect="1"/>
          </p:cNvPicPr>
          <p:nvPr/>
        </p:nvPicPr>
        <p:blipFill rotWithShape="1">
          <a:blip r:embed="rId3"/>
          <a:srcRect r="38" b="32101"/>
          <a:stretch/>
        </p:blipFill>
        <p:spPr>
          <a:xfrm>
            <a:off x="686743" y="4626425"/>
            <a:ext cx="8415700" cy="1453257"/>
          </a:xfrm>
          <a:prstGeom prst="rect">
            <a:avLst/>
          </a:prstGeom>
        </p:spPr>
      </p:pic>
      <p:pic>
        <p:nvPicPr>
          <p:cNvPr id="9" name="図 8">
            <a:extLst>
              <a:ext uri="{FF2B5EF4-FFF2-40B4-BE49-F238E27FC236}">
                <a16:creationId xmlns:a16="http://schemas.microsoft.com/office/drawing/2014/main" id="{CCF40F6D-843E-452E-994B-E6B75B32B6AA}"/>
              </a:ext>
            </a:extLst>
          </p:cNvPr>
          <p:cNvPicPr>
            <a:picLocks noChangeAspect="1"/>
          </p:cNvPicPr>
          <p:nvPr/>
        </p:nvPicPr>
        <p:blipFill rotWithShape="1">
          <a:blip r:embed="rId4"/>
          <a:srcRect t="25283" r="52875" b="53919"/>
          <a:stretch/>
        </p:blipFill>
        <p:spPr>
          <a:xfrm>
            <a:off x="742246" y="2397760"/>
            <a:ext cx="4152347" cy="1054348"/>
          </a:xfrm>
          <a:prstGeom prst="rect">
            <a:avLst/>
          </a:prstGeom>
          <a:ln w="3175">
            <a:solidFill>
              <a:schemeClr val="tx1"/>
            </a:solidFill>
          </a:ln>
        </p:spPr>
      </p:pic>
      <p:sp>
        <p:nvSpPr>
          <p:cNvPr id="11" name="正方形/長方形 10"/>
          <p:cNvSpPr/>
          <p:nvPr/>
        </p:nvSpPr>
        <p:spPr>
          <a:xfrm>
            <a:off x="742246" y="2499360"/>
            <a:ext cx="3016954" cy="4255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715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l="9578" r="42568" b="64417"/>
          <a:stretch/>
        </p:blipFill>
        <p:spPr>
          <a:xfrm>
            <a:off x="538755" y="4296820"/>
            <a:ext cx="8066490" cy="1524859"/>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rmAutofit/>
          </a:bodyPr>
          <a:lstStyle/>
          <a:p>
            <a:r>
              <a:rPr lang="ja-JP" altLang="en-US" dirty="0"/>
              <a:t>ログイン　</a:t>
            </a:r>
            <a:r>
              <a:rPr lang="en-US" altLang="ja-JP" dirty="0"/>
              <a:t>2/3</a:t>
            </a:r>
            <a:endParaRPr lang="ja-JP" altLang="en-US" dirty="0"/>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lstStyle/>
          <a:p>
            <a:pPr marL="514350" indent="-514350">
              <a:buFont typeface="+mj-lt"/>
              <a:buAutoNum type="arabicPeriod" startAt="3"/>
            </a:pPr>
            <a:r>
              <a:rPr lang="ja-JP" altLang="en-US" dirty="0"/>
              <a:t>ユーザーを選択し、ログイン</a:t>
            </a:r>
            <a:endParaRPr lang="en-US" altLang="ja-JP" dirty="0"/>
          </a:p>
          <a:p>
            <a:pPr marL="0" indent="0">
              <a:buNone/>
            </a:pPr>
            <a:r>
              <a:rPr lang="en-US" altLang="ja-JP" sz="2800" dirty="0"/>
              <a:t>(*</a:t>
            </a:r>
            <a:r>
              <a:rPr lang="ja-JP" altLang="en-US" sz="2800" dirty="0"/>
              <a:t>ゲーム開始前に改めて役割決めを行うため、班内で競合しないよう仮決めして下さい。</a:t>
            </a:r>
            <a:r>
              <a:rPr lang="en-US" altLang="ja-JP" sz="2800" dirty="0"/>
              <a:t>)</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29</a:t>
            </a:fld>
            <a:endParaRPr lang="ja-JP" altLang="en-US"/>
          </a:p>
        </p:txBody>
      </p:sp>
      <p:sp>
        <p:nvSpPr>
          <p:cNvPr id="6" name="角丸四角形 5">
            <a:extLst>
              <a:ext uri="{FF2B5EF4-FFF2-40B4-BE49-F238E27FC236}">
                <a16:creationId xmlns:a16="http://schemas.microsoft.com/office/drawing/2014/main" id="{5A9C6BF0-1E7E-440F-BDE2-55D6353E6D33}"/>
              </a:ext>
            </a:extLst>
          </p:cNvPr>
          <p:cNvSpPr/>
          <p:nvPr/>
        </p:nvSpPr>
        <p:spPr>
          <a:xfrm>
            <a:off x="2301506" y="4370675"/>
            <a:ext cx="2304181" cy="32283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10">
            <a:extLst>
              <a:ext uri="{FF2B5EF4-FFF2-40B4-BE49-F238E27FC236}">
                <a16:creationId xmlns:a16="http://schemas.microsoft.com/office/drawing/2014/main" id="{5798A7D9-62D7-4943-99E4-2687FD3D97B6}"/>
              </a:ext>
            </a:extLst>
          </p:cNvPr>
          <p:cNvSpPr/>
          <p:nvPr/>
        </p:nvSpPr>
        <p:spPr>
          <a:xfrm>
            <a:off x="6873039" y="4371339"/>
            <a:ext cx="1164055" cy="3299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309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2052" y="160959"/>
            <a:ext cx="8197046" cy="1217726"/>
          </a:xfrm>
          <a:noFill/>
          <a:ln>
            <a:noFill/>
          </a:ln>
        </p:spPr>
        <p:txBody>
          <a:bodyPr>
            <a:normAutofit fontScale="90000"/>
          </a:bodyPr>
          <a:lstStyle/>
          <a:p>
            <a:pPr algn="ctr"/>
            <a:r>
              <a:rPr kumimoji="1" lang="ja-JP" altLang="en-US" b="1" dirty="0">
                <a:solidFill>
                  <a:srgbClr val="0070C0"/>
                </a:solidFill>
                <a:latin typeface="+mn-ea"/>
                <a:ea typeface="+mn-ea"/>
              </a:rPr>
              <a:t>サイバー攻撃の手口は想定外でも起こることは想定できる</a:t>
            </a:r>
          </a:p>
        </p:txBody>
      </p:sp>
      <p:grpSp>
        <p:nvGrpSpPr>
          <p:cNvPr id="8" name="グループ化 7"/>
          <p:cNvGrpSpPr/>
          <p:nvPr/>
        </p:nvGrpSpPr>
        <p:grpSpPr>
          <a:xfrm>
            <a:off x="1264753" y="1681881"/>
            <a:ext cx="4865315" cy="1554744"/>
            <a:chOff x="2621602" y="888427"/>
            <a:chExt cx="5421454" cy="2934435"/>
          </a:xfrm>
        </p:grpSpPr>
        <p:pic>
          <p:nvPicPr>
            <p:cNvPr id="28" name="図 27"/>
            <p:cNvPicPr>
              <a:picLocks noChangeAspect="1"/>
            </p:cNvPicPr>
            <p:nvPr/>
          </p:nvPicPr>
          <p:blipFill>
            <a:blip r:embed="rId3"/>
            <a:stretch>
              <a:fillRect/>
            </a:stretch>
          </p:blipFill>
          <p:spPr>
            <a:xfrm>
              <a:off x="5576487" y="1502635"/>
              <a:ext cx="2381250" cy="2038350"/>
            </a:xfrm>
            <a:prstGeom prst="rect">
              <a:avLst/>
            </a:prstGeom>
          </p:spPr>
        </p:pic>
        <p:sp>
          <p:nvSpPr>
            <p:cNvPr id="29" name="正方形/長方形 28"/>
            <p:cNvSpPr/>
            <p:nvPr/>
          </p:nvSpPr>
          <p:spPr>
            <a:xfrm>
              <a:off x="7031380" y="1502635"/>
              <a:ext cx="164856" cy="102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7938281" y="1390947"/>
              <a:ext cx="104775" cy="2431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2621602" y="1147645"/>
              <a:ext cx="3516679" cy="2375958"/>
              <a:chOff x="1006802" y="2328302"/>
              <a:chExt cx="3516679" cy="2375958"/>
            </a:xfrm>
          </p:grpSpPr>
          <p:pic>
            <p:nvPicPr>
              <p:cNvPr id="41" name="図 40"/>
              <p:cNvPicPr>
                <a:picLocks noChangeAspect="1"/>
              </p:cNvPicPr>
              <p:nvPr/>
            </p:nvPicPr>
            <p:blipFill>
              <a:blip r:embed="rId4"/>
              <a:stretch>
                <a:fillRect/>
              </a:stretch>
            </p:blipFill>
            <p:spPr>
              <a:xfrm flipH="1">
                <a:off x="1006802" y="2328302"/>
                <a:ext cx="3210128" cy="2375958"/>
              </a:xfrm>
              <a:prstGeom prst="rect">
                <a:avLst/>
              </a:prstGeom>
            </p:spPr>
          </p:pic>
          <p:pic>
            <p:nvPicPr>
              <p:cNvPr id="42" name="図 41"/>
              <p:cNvPicPr>
                <a:picLocks noChangeAspect="1"/>
              </p:cNvPicPr>
              <p:nvPr/>
            </p:nvPicPr>
            <p:blipFill>
              <a:blip r:embed="rId5"/>
              <a:stretch>
                <a:fillRect/>
              </a:stretch>
            </p:blipFill>
            <p:spPr>
              <a:xfrm>
                <a:off x="3623871" y="3049918"/>
                <a:ext cx="38081" cy="38100"/>
              </a:xfrm>
              <a:prstGeom prst="rect">
                <a:avLst/>
              </a:prstGeom>
            </p:spPr>
          </p:pic>
          <p:sp>
            <p:nvSpPr>
              <p:cNvPr id="43" name="1 つの角を丸めた四角形 42"/>
              <p:cNvSpPr/>
              <p:nvPr/>
            </p:nvSpPr>
            <p:spPr>
              <a:xfrm>
                <a:off x="2961877" y="2651906"/>
                <a:ext cx="1561604" cy="811141"/>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rot="-1440000">
              <a:off x="4628365" y="888427"/>
              <a:ext cx="2698852" cy="1542641"/>
              <a:chOff x="6072290" y="1015130"/>
              <a:chExt cx="3005849" cy="2360260"/>
            </a:xfrm>
          </p:grpSpPr>
          <p:sp>
            <p:nvSpPr>
              <p:cNvPr id="35" name="二等辺三角形 34"/>
              <p:cNvSpPr/>
              <p:nvPr/>
            </p:nvSpPr>
            <p:spPr>
              <a:xfrm flipV="1">
                <a:off x="9008929" y="2188841"/>
                <a:ext cx="58366" cy="118654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6682902" y="1400783"/>
                <a:ext cx="2305455" cy="11168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8998085" y="1400783"/>
                <a:ext cx="80054" cy="113086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17"/>
              <p:cNvSpPr/>
              <p:nvPr/>
            </p:nvSpPr>
            <p:spPr>
              <a:xfrm>
                <a:off x="9008927" y="143464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18"/>
              <p:cNvSpPr/>
              <p:nvPr/>
            </p:nvSpPr>
            <p:spPr>
              <a:xfrm>
                <a:off x="6653718" y="1015130"/>
                <a:ext cx="184826" cy="910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1 つの角を丸めた四角形 39"/>
              <p:cNvSpPr/>
              <p:nvPr/>
            </p:nvSpPr>
            <p:spPr>
              <a:xfrm>
                <a:off x="6072290" y="1361871"/>
                <a:ext cx="587119" cy="21400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30531">
              <a:off x="6155727" y="1013448"/>
              <a:ext cx="580102" cy="2041374"/>
            </a:xfrm>
            <a:prstGeom prst="rect">
              <a:avLst/>
            </a:prstGeom>
          </p:spPr>
        </p:pic>
        <p:sp>
          <p:nvSpPr>
            <p:cNvPr id="34" name="フリーフォーム 33"/>
            <p:cNvSpPr/>
            <p:nvPr/>
          </p:nvSpPr>
          <p:spPr>
            <a:xfrm>
              <a:off x="6214263" y="2521810"/>
              <a:ext cx="243188" cy="260192"/>
            </a:xfrm>
            <a:custGeom>
              <a:avLst/>
              <a:gdLst>
                <a:gd name="connsiteX0" fmla="*/ 165370 w 223736"/>
                <a:gd name="connsiteY0" fmla="*/ 214009 h 214009"/>
                <a:gd name="connsiteX1" fmla="*/ 165370 w 223736"/>
                <a:gd name="connsiteY1" fmla="*/ 214009 h 214009"/>
                <a:gd name="connsiteX2" fmla="*/ 38911 w 223736"/>
                <a:gd name="connsiteY2" fmla="*/ 145915 h 214009"/>
                <a:gd name="connsiteX3" fmla="*/ 0 w 223736"/>
                <a:gd name="connsiteY3" fmla="*/ 136187 h 214009"/>
                <a:gd name="connsiteX4" fmla="*/ 97277 w 223736"/>
                <a:gd name="connsiteY4" fmla="*/ 0 h 214009"/>
                <a:gd name="connsiteX5" fmla="*/ 223736 w 223736"/>
                <a:gd name="connsiteY5" fmla="*/ 97277 h 214009"/>
                <a:gd name="connsiteX6" fmla="*/ 223736 w 223736"/>
                <a:gd name="connsiteY6" fmla="*/ 97277 h 21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36" h="214009">
                  <a:moveTo>
                    <a:pt x="165370" y="214009"/>
                  </a:moveTo>
                  <a:lnTo>
                    <a:pt x="165370" y="214009"/>
                  </a:lnTo>
                  <a:cubicBezTo>
                    <a:pt x="80588" y="153449"/>
                    <a:pt x="123740" y="174191"/>
                    <a:pt x="38911" y="145915"/>
                  </a:cubicBezTo>
                  <a:cubicBezTo>
                    <a:pt x="6651" y="135162"/>
                    <a:pt x="19982" y="136187"/>
                    <a:pt x="0" y="136187"/>
                  </a:cubicBezTo>
                  <a:lnTo>
                    <a:pt x="97277" y="0"/>
                  </a:lnTo>
                  <a:lnTo>
                    <a:pt x="223736" y="97277"/>
                  </a:lnTo>
                  <a:lnTo>
                    <a:pt x="223736" y="97277"/>
                  </a:lnTo>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角丸四角形吹き出し 9"/>
          <p:cNvSpPr/>
          <p:nvPr/>
        </p:nvSpPr>
        <p:spPr>
          <a:xfrm>
            <a:off x="4509400" y="2979388"/>
            <a:ext cx="3934804" cy="513412"/>
          </a:xfrm>
          <a:prstGeom prst="wedgeRoundRectCallout">
            <a:avLst>
              <a:gd name="adj1" fmla="val -30627"/>
              <a:gd name="adj2" fmla="val -140469"/>
              <a:gd name="adj3" fmla="val 16667"/>
            </a:avLst>
          </a:prstGeom>
          <a:solidFill>
            <a:srgbClr val="5B9BD5">
              <a:alpha val="6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FF00"/>
                </a:solidFill>
              </a:rPr>
              <a:t>えーっ、そんな</a:t>
            </a:r>
            <a:r>
              <a:rPr kumimoji="1" lang="ja-JP" altLang="en-US" sz="2400" b="1" dirty="0" err="1">
                <a:solidFill>
                  <a:srgbClr val="FFFF00"/>
                </a:solidFill>
              </a:rPr>
              <a:t>ん</a:t>
            </a:r>
            <a:r>
              <a:rPr kumimoji="1" lang="ja-JP" altLang="en-US" sz="2400" b="1" dirty="0">
                <a:solidFill>
                  <a:srgbClr val="FFFF00"/>
                </a:solidFill>
              </a:rPr>
              <a:t>あり～！</a:t>
            </a:r>
          </a:p>
        </p:txBody>
      </p:sp>
      <p:sp>
        <p:nvSpPr>
          <p:cNvPr id="11" name="角丸四角形吹き出し 10"/>
          <p:cNvSpPr/>
          <p:nvPr/>
        </p:nvSpPr>
        <p:spPr>
          <a:xfrm>
            <a:off x="867147" y="2554573"/>
            <a:ext cx="3351365" cy="742934"/>
          </a:xfrm>
          <a:prstGeom prst="wedgeRoundRectCallout">
            <a:avLst>
              <a:gd name="adj1" fmla="val -1767"/>
              <a:gd name="adj2" fmla="val -95978"/>
              <a:gd name="adj3" fmla="val 16667"/>
            </a:avLst>
          </a:prstGeom>
          <a:solidFill>
            <a:srgbClr val="5B9BD5">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FF00"/>
                </a:solidFill>
              </a:rPr>
              <a:t>サイバー攻撃に</a:t>
            </a:r>
            <a:endParaRPr kumimoji="1" lang="en-US" altLang="ja-JP" sz="2400" b="1" dirty="0">
              <a:solidFill>
                <a:srgbClr val="FFFF00"/>
              </a:solidFill>
            </a:endParaRPr>
          </a:p>
          <a:p>
            <a:pPr algn="ctr"/>
            <a:r>
              <a:rPr lang="ja-JP" altLang="en-US" sz="2400" b="1" dirty="0">
                <a:solidFill>
                  <a:srgbClr val="FFFF00"/>
                </a:solidFill>
              </a:rPr>
              <a:t>ルールなんかあるか！</a:t>
            </a:r>
            <a:endParaRPr kumimoji="1" lang="ja-JP" altLang="en-US" sz="2400" b="1" dirty="0">
              <a:solidFill>
                <a:srgbClr val="FFFF00"/>
              </a:solidFill>
            </a:endParaRPr>
          </a:p>
        </p:txBody>
      </p:sp>
      <p:sp>
        <p:nvSpPr>
          <p:cNvPr id="45" name="テキスト ボックス 44"/>
          <p:cNvSpPr txBox="1"/>
          <p:nvPr/>
        </p:nvSpPr>
        <p:spPr>
          <a:xfrm>
            <a:off x="6339029" y="2012893"/>
            <a:ext cx="2403428" cy="830997"/>
          </a:xfrm>
          <a:prstGeom prst="rect">
            <a:avLst/>
          </a:prstGeom>
          <a:solidFill>
            <a:srgbClr val="FFCCFF"/>
          </a:solidFill>
        </p:spPr>
        <p:txBody>
          <a:bodyPr wrap="square" rtlCol="0">
            <a:spAutoFit/>
          </a:bodyPr>
          <a:lstStyle/>
          <a:p>
            <a:r>
              <a:rPr kumimoji="1" lang="ja-JP" altLang="en-US" sz="2400" b="1" dirty="0">
                <a:solidFill>
                  <a:srgbClr val="FF0000"/>
                </a:solidFill>
              </a:rPr>
              <a:t>守るべきものは</a:t>
            </a:r>
            <a:endParaRPr kumimoji="1" lang="en-US" altLang="ja-JP" sz="2400" b="1" dirty="0">
              <a:solidFill>
                <a:srgbClr val="FF0000"/>
              </a:solidFill>
            </a:endParaRPr>
          </a:p>
          <a:p>
            <a:r>
              <a:rPr kumimoji="1" lang="ja-JP" altLang="en-US" sz="2400" b="1" dirty="0">
                <a:solidFill>
                  <a:srgbClr val="FF0000"/>
                </a:solidFill>
              </a:rPr>
              <a:t>決まっている</a:t>
            </a:r>
            <a:r>
              <a:rPr kumimoji="1" lang="ja-JP" altLang="en-US" b="1" dirty="0">
                <a:solidFill>
                  <a:srgbClr val="FF0000"/>
                </a:solidFill>
              </a:rPr>
              <a:t>。</a:t>
            </a:r>
          </a:p>
        </p:txBody>
      </p:sp>
      <p:sp>
        <p:nvSpPr>
          <p:cNvPr id="4" name="コンテンツ プレースホルダー 3">
            <a:extLst>
              <a:ext uri="{FF2B5EF4-FFF2-40B4-BE49-F238E27FC236}">
                <a16:creationId xmlns:a16="http://schemas.microsoft.com/office/drawing/2014/main" id="{2F64906E-5A8B-435E-BCA7-0D316D27682C}"/>
              </a:ext>
            </a:extLst>
          </p:cNvPr>
          <p:cNvSpPr>
            <a:spLocks noGrp="1"/>
          </p:cNvSpPr>
          <p:nvPr>
            <p:ph idx="1"/>
          </p:nvPr>
        </p:nvSpPr>
        <p:spPr>
          <a:xfrm>
            <a:off x="91440" y="3579241"/>
            <a:ext cx="9220393" cy="3278759"/>
          </a:xfrm>
        </p:spPr>
        <p:txBody>
          <a:bodyPr>
            <a:normAutofit fontScale="92500"/>
          </a:bodyPr>
          <a:lstStyle/>
          <a:p>
            <a:pPr>
              <a:lnSpc>
                <a:spcPct val="120000"/>
              </a:lnSpc>
            </a:pPr>
            <a:r>
              <a:rPr lang="ja-JP" altLang="en-US" sz="2400" b="1" dirty="0"/>
              <a:t>サイバー攻撃は所詮、情報系しか操作できないので、</a:t>
            </a:r>
            <a:br>
              <a:rPr lang="en-US" altLang="ja-JP" sz="2400" b="1" dirty="0"/>
            </a:br>
            <a:r>
              <a:rPr lang="ja-JP" altLang="en-US" sz="2400" b="1" dirty="0"/>
              <a:t>ものの変化はコントローラ</a:t>
            </a:r>
            <a:r>
              <a:rPr lang="en-US" altLang="ja-JP" sz="2400" b="1" dirty="0"/>
              <a:t>(</a:t>
            </a:r>
            <a:r>
              <a:rPr lang="ja-JP" altLang="en-US" sz="2400" b="1" dirty="0"/>
              <a:t>測定端･操作端</a:t>
            </a:r>
            <a:r>
              <a:rPr lang="en-US" altLang="ja-JP" sz="2400" b="1" dirty="0"/>
              <a:t>)</a:t>
            </a:r>
            <a:r>
              <a:rPr lang="ja-JP" altLang="en-US" sz="2400" b="1" dirty="0"/>
              <a:t>を通じてしかない。</a:t>
            </a:r>
          </a:p>
          <a:p>
            <a:pPr>
              <a:lnSpc>
                <a:spcPct val="120000"/>
              </a:lnSpc>
            </a:pPr>
            <a:r>
              <a:rPr lang="ja-JP" altLang="en-US" sz="2400" b="1" dirty="0"/>
              <a:t>サイバー攻撃は「</a:t>
            </a:r>
            <a:r>
              <a:rPr lang="ja-JP" altLang="en-US" sz="2400" b="1" dirty="0">
                <a:solidFill>
                  <a:srgbClr val="FF0000"/>
                </a:solidFill>
              </a:rPr>
              <a:t>悪意の誤操作、悪意の誤動作</a:t>
            </a:r>
            <a:r>
              <a:rPr lang="ja-JP" altLang="en-US" sz="2400" b="1" dirty="0"/>
              <a:t>」とみなせる</a:t>
            </a:r>
            <a:br>
              <a:rPr lang="en-US" altLang="ja-JP" sz="2400" b="1" dirty="0"/>
            </a:br>
            <a:r>
              <a:rPr lang="ja-JP" altLang="en-US" sz="2400" b="1" dirty="0">
                <a:solidFill>
                  <a:srgbClr val="00B050"/>
                </a:solidFill>
              </a:rPr>
              <a:t>故障ぐらいで事故にならないように多重に防護策がとられているはず</a:t>
            </a:r>
            <a:endParaRPr lang="en-US" altLang="ja-JP" sz="2400" b="1" dirty="0">
              <a:solidFill>
                <a:srgbClr val="00B050"/>
              </a:solidFill>
            </a:endParaRPr>
          </a:p>
          <a:p>
            <a:pPr>
              <a:lnSpc>
                <a:spcPct val="120000"/>
              </a:lnSpc>
            </a:pPr>
            <a:r>
              <a:rPr lang="ja-JP" altLang="en-US" sz="2400" b="1" dirty="0">
                <a:solidFill>
                  <a:srgbClr val="FF0000"/>
                </a:solidFill>
              </a:rPr>
              <a:t>起こりうる事故は、手口ではなく、プラントで定まる</a:t>
            </a:r>
            <a:endParaRPr lang="en-US" altLang="ja-JP" sz="2400" b="1" dirty="0">
              <a:solidFill>
                <a:srgbClr val="FF0000"/>
              </a:solidFill>
            </a:endParaRPr>
          </a:p>
          <a:p>
            <a:pPr>
              <a:lnSpc>
                <a:spcPct val="120000"/>
              </a:lnSpc>
            </a:pPr>
            <a:r>
              <a:rPr lang="ja-JP" altLang="en-US" sz="2400" b="1" dirty="0">
                <a:solidFill>
                  <a:srgbClr val="0000FF"/>
                </a:solidFill>
              </a:rPr>
              <a:t>守るべきものから、安全を確保する対策を検討すれば、</a:t>
            </a:r>
            <a:br>
              <a:rPr lang="en-US" altLang="ja-JP" sz="2400" b="1" dirty="0">
                <a:solidFill>
                  <a:srgbClr val="0000FF"/>
                </a:solidFill>
              </a:rPr>
            </a:br>
            <a:r>
              <a:rPr lang="ja-JP" altLang="en-US" sz="2400" b="1" dirty="0">
                <a:solidFill>
                  <a:srgbClr val="0000FF"/>
                </a:solidFill>
              </a:rPr>
              <a:t>新たな手口の攻撃にも有効であるはず</a:t>
            </a:r>
          </a:p>
        </p:txBody>
      </p:sp>
    </p:spTree>
    <p:extLst>
      <p:ext uri="{BB962C8B-B14F-4D97-AF65-F5344CB8AC3E}">
        <p14:creationId xmlns:p14="http://schemas.microsoft.com/office/powerpoint/2010/main" val="1500046203"/>
      </p:ext>
    </p:extLst>
  </p:cSld>
  <p:clrMapOvr>
    <a:masterClrMapping/>
  </p:clrMapOvr>
  <mc:AlternateContent xmlns:mc="http://schemas.openxmlformats.org/markup-compatibility/2006" xmlns:p14="http://schemas.microsoft.com/office/powerpoint/2010/main">
    <mc:Choice Requires="p14">
      <p:transition spd="slow" p14:dur="2000" advTm="35885"/>
    </mc:Choice>
    <mc:Fallback xmlns="">
      <p:transition spd="slow" advTm="3588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r="24526" b="1386"/>
          <a:stretch/>
        </p:blipFill>
        <p:spPr>
          <a:xfrm>
            <a:off x="628650" y="3512687"/>
            <a:ext cx="7786948" cy="2517006"/>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rmAutofit/>
          </a:bodyPr>
          <a:lstStyle/>
          <a:p>
            <a:r>
              <a:rPr lang="ja-JP" altLang="en-US" dirty="0"/>
              <a:t>ログイン　</a:t>
            </a:r>
            <a:r>
              <a:rPr lang="en-US" altLang="ja-JP" dirty="0"/>
              <a:t>3/3</a:t>
            </a:r>
            <a:endParaRPr lang="ja-JP" altLang="en-US" dirty="0"/>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lstStyle/>
          <a:p>
            <a:pPr marL="514350" indent="-514350">
              <a:buFont typeface="+mj-lt"/>
              <a:buAutoNum type="arabicPeriod" startAt="4"/>
            </a:pPr>
            <a:r>
              <a:rPr lang="ja-JP" altLang="en-US" dirty="0"/>
              <a:t>下の画面の下線箇所を確認し、</a:t>
            </a:r>
            <a:br>
              <a:rPr lang="en-US" altLang="ja-JP" dirty="0"/>
            </a:br>
            <a:r>
              <a:rPr lang="ja-JP" altLang="en-US" dirty="0"/>
              <a:t>自身の役割が表示されていることを確認</a:t>
            </a:r>
          </a:p>
          <a:p>
            <a:endParaRPr lang="en-US" altLang="ja-JP" dirty="0"/>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30</a:t>
            </a:fld>
            <a:endParaRPr lang="ja-JP" altLang="en-US"/>
          </a:p>
        </p:txBody>
      </p:sp>
      <p:cxnSp>
        <p:nvCxnSpPr>
          <p:cNvPr id="6" name="直線コネクタ 5">
            <a:extLst>
              <a:ext uri="{FF2B5EF4-FFF2-40B4-BE49-F238E27FC236}">
                <a16:creationId xmlns:a16="http://schemas.microsoft.com/office/drawing/2014/main" id="{8B7FA6CF-51CC-4D69-BF40-6D543689837C}"/>
              </a:ext>
            </a:extLst>
          </p:cNvPr>
          <p:cNvCxnSpPr/>
          <p:nvPr/>
        </p:nvCxnSpPr>
        <p:spPr>
          <a:xfrm>
            <a:off x="628650" y="3771089"/>
            <a:ext cx="2801007" cy="62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75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説明の流れ</a:t>
            </a:r>
            <a:endParaRPr kumimoji="1" lang="ja-JP" altLang="en-US" sz="3200" dirty="0">
              <a:latin typeface="Meiryo UI" panose="020B0604030504040204" pitchFamily="50" charset="-128"/>
              <a:ea typeface="Meiryo UI" panose="020B0604030504040204" pitchFamily="50" charset="-128"/>
            </a:endParaRPr>
          </a:p>
        </p:txBody>
      </p:sp>
      <p:graphicFrame>
        <p:nvGraphicFramePr>
          <p:cNvPr id="8" name="コンテンツ プレースホルダー 4">
            <a:extLst>
              <a:ext uri="{FF2B5EF4-FFF2-40B4-BE49-F238E27FC236}">
                <a16:creationId xmlns:a16="http://schemas.microsoft.com/office/drawing/2014/main" id="{AE4D6DCA-6F39-425E-BE6B-FBF8CF89C3B1}"/>
              </a:ext>
            </a:extLst>
          </p:cNvPr>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31</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698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演習コンソールでできること</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fontScale="85000" lnSpcReduction="20000"/>
          </a:bodyPr>
          <a:lstStyle/>
          <a:p>
            <a:pPr marL="0" indent="0">
              <a:buNone/>
            </a:pPr>
            <a:r>
              <a:rPr lang="ja-JP" altLang="en-US" sz="2400" dirty="0">
                <a:latin typeface="Meiryo UI" panose="020B0604030504040204" pitchFamily="50" charset="-128"/>
                <a:ea typeface="Meiryo UI" panose="020B0604030504040204" pitchFamily="50" charset="-128"/>
              </a:rPr>
              <a:t>関係者とのコミュニケーション</a:t>
            </a:r>
          </a:p>
          <a:p>
            <a:pPr marL="457200" lvl="1" indent="0">
              <a:buNone/>
            </a:pPr>
            <a:r>
              <a:rPr lang="ja-JP" altLang="en-US" sz="2000" dirty="0">
                <a:solidFill>
                  <a:srgbClr val="FF0000"/>
                </a:solidFill>
                <a:latin typeface="Meiryo UI" panose="020B0604030504040204" pitchFamily="50" charset="-128"/>
                <a:ea typeface="Meiryo UI" panose="020B0604030504040204" pitchFamily="50" charset="-128"/>
              </a:rPr>
              <a:t>①指示</a:t>
            </a:r>
          </a:p>
          <a:p>
            <a:pPr lvl="2"/>
            <a:r>
              <a:rPr lang="ja-JP" altLang="en-US" sz="1800" dirty="0">
                <a:latin typeface="Meiryo UI" panose="020B0604030504040204" pitchFamily="50" charset="-128"/>
                <a:ea typeface="Meiryo UI" panose="020B0604030504040204" pitchFamily="50" charset="-128"/>
              </a:rPr>
              <a:t>部下や上司、他部署に対して、対応の指示を行うこと</a:t>
            </a:r>
            <a:endParaRPr lang="en-US" altLang="ja-JP" sz="1800" dirty="0">
              <a:latin typeface="Meiryo UI" panose="020B0604030504040204" pitchFamily="50" charset="-128"/>
              <a:ea typeface="Meiryo UI" panose="020B0604030504040204" pitchFamily="50" charset="-128"/>
            </a:endParaRPr>
          </a:p>
          <a:p>
            <a:pPr lvl="2"/>
            <a:r>
              <a:rPr lang="ja-JP" altLang="en-US" sz="1800" dirty="0">
                <a:latin typeface="Meiryo UI" panose="020B0604030504040204" pitchFamily="50" charset="-128"/>
                <a:ea typeface="Meiryo UI" panose="020B0604030504040204" pitchFamily="50" charset="-128"/>
              </a:rPr>
              <a:t>ゲームのストーリー展開に</a:t>
            </a:r>
            <a:r>
              <a:rPr lang="ja-JP" altLang="en-US" sz="1800" u="sng" dirty="0">
                <a:solidFill>
                  <a:srgbClr val="FF0000"/>
                </a:solidFill>
                <a:latin typeface="Meiryo UI" panose="020B0604030504040204" pitchFamily="50" charset="-128"/>
                <a:ea typeface="Meiryo UI" panose="020B0604030504040204" pitchFamily="50" charset="-128"/>
              </a:rPr>
              <a:t>影響あり</a:t>
            </a:r>
            <a:br>
              <a:rPr lang="en-US" altLang="ja-JP" sz="1800" u="sng" dirty="0">
                <a:solidFill>
                  <a:srgbClr val="FF0000"/>
                </a:solidFill>
                <a:latin typeface="Meiryo UI" panose="020B0604030504040204" pitchFamily="50" charset="-128"/>
                <a:ea typeface="Meiryo UI" panose="020B0604030504040204" pitchFamily="50" charset="-128"/>
              </a:rPr>
            </a:br>
            <a:endParaRPr lang="ja-JP" altLang="en-US" sz="1800" u="sng" dirty="0">
              <a:solidFill>
                <a:srgbClr val="FF0000"/>
              </a:solidFill>
              <a:latin typeface="Meiryo UI" panose="020B0604030504040204" pitchFamily="50" charset="-128"/>
              <a:ea typeface="Meiryo UI" panose="020B0604030504040204" pitchFamily="50" charset="-128"/>
            </a:endParaRPr>
          </a:p>
          <a:p>
            <a:pPr marL="457200" lvl="1" indent="0">
              <a:buNone/>
            </a:pPr>
            <a:r>
              <a:rPr lang="ja-JP" altLang="en-US" sz="2000" dirty="0">
                <a:solidFill>
                  <a:schemeClr val="accent1"/>
                </a:solidFill>
                <a:latin typeface="Meiryo UI" panose="020B0604030504040204" pitchFamily="50" charset="-128"/>
                <a:ea typeface="Meiryo UI" panose="020B0604030504040204" pitchFamily="50" charset="-128"/>
              </a:rPr>
              <a:t>②報告・連絡</a:t>
            </a:r>
          </a:p>
          <a:p>
            <a:pPr lvl="2"/>
            <a:r>
              <a:rPr lang="ja-JP" altLang="en-US" sz="1800" dirty="0">
                <a:latin typeface="Meiryo UI" panose="020B0604030504040204" pitchFamily="50" charset="-128"/>
                <a:ea typeface="Meiryo UI" panose="020B0604030504040204" pitchFamily="50" charset="-128"/>
              </a:rPr>
              <a:t>対応の過程で得たインシデントに関する情報を、部下や上司、他部署と情報共有すること</a:t>
            </a:r>
            <a:endParaRPr lang="en-US" altLang="ja-JP" sz="1800" dirty="0">
              <a:latin typeface="Meiryo UI" panose="020B0604030504040204" pitchFamily="50" charset="-128"/>
              <a:ea typeface="Meiryo UI" panose="020B0604030504040204" pitchFamily="50" charset="-128"/>
            </a:endParaRPr>
          </a:p>
          <a:p>
            <a:pPr lvl="2"/>
            <a:r>
              <a:rPr lang="ja-JP" altLang="en-US" sz="1800" dirty="0">
                <a:latin typeface="Meiryo UI" panose="020B0604030504040204" pitchFamily="50" charset="-128"/>
                <a:ea typeface="Meiryo UI" panose="020B0604030504040204" pitchFamily="50" charset="-128"/>
              </a:rPr>
              <a:t>「③相談」との違いは、オフィシャルであること</a:t>
            </a:r>
            <a:endParaRPr lang="en-US" altLang="ja-JP" sz="1800" dirty="0">
              <a:latin typeface="Meiryo UI" panose="020B0604030504040204" pitchFamily="50" charset="-128"/>
              <a:ea typeface="Meiryo UI" panose="020B0604030504040204" pitchFamily="50" charset="-128"/>
            </a:endParaRPr>
          </a:p>
          <a:p>
            <a:pPr lvl="2"/>
            <a:r>
              <a:rPr lang="ja-JP" altLang="en-US" sz="1800" dirty="0">
                <a:latin typeface="Meiryo UI" panose="020B0604030504040204" pitchFamily="50" charset="-128"/>
                <a:ea typeface="Meiryo UI" panose="020B0604030504040204" pitchFamily="50" charset="-128"/>
              </a:rPr>
              <a:t>ゲームのストーリー展開に</a:t>
            </a:r>
            <a:r>
              <a:rPr lang="ja-JP" altLang="en-US" sz="1800" u="sng" dirty="0">
                <a:solidFill>
                  <a:srgbClr val="FF0000"/>
                </a:solidFill>
                <a:latin typeface="Meiryo UI" panose="020B0604030504040204" pitchFamily="50" charset="-128"/>
                <a:ea typeface="Meiryo UI" panose="020B0604030504040204" pitchFamily="50" charset="-128"/>
              </a:rPr>
              <a:t>影響あり</a:t>
            </a:r>
            <a:br>
              <a:rPr lang="en-US" altLang="ja-JP" sz="1800" u="sng" dirty="0">
                <a:solidFill>
                  <a:srgbClr val="FF0000"/>
                </a:solidFill>
                <a:latin typeface="Meiryo UI" panose="020B0604030504040204" pitchFamily="50" charset="-128"/>
                <a:ea typeface="Meiryo UI" panose="020B0604030504040204" pitchFamily="50" charset="-128"/>
              </a:rPr>
            </a:br>
            <a:endParaRPr lang="ja-JP" altLang="en-US" sz="1800" dirty="0">
              <a:latin typeface="Meiryo UI" panose="020B0604030504040204" pitchFamily="50" charset="-128"/>
              <a:ea typeface="Meiryo UI" panose="020B0604030504040204" pitchFamily="50" charset="-128"/>
            </a:endParaRPr>
          </a:p>
          <a:p>
            <a:pPr marL="457200" lvl="1" indent="0">
              <a:buNone/>
            </a:pPr>
            <a:r>
              <a:rPr lang="ja-JP" altLang="en-US" sz="2000" dirty="0">
                <a:solidFill>
                  <a:srgbClr val="00B050"/>
                </a:solidFill>
                <a:latin typeface="Meiryo UI" panose="020B0604030504040204" pitchFamily="50" charset="-128"/>
                <a:ea typeface="Meiryo UI" panose="020B0604030504040204" pitchFamily="50" charset="-128"/>
              </a:rPr>
              <a:t>③相談</a:t>
            </a:r>
          </a:p>
          <a:p>
            <a:pPr lvl="2"/>
            <a:r>
              <a:rPr lang="ja-JP" altLang="en-US" sz="1800" dirty="0">
                <a:latin typeface="Meiryo UI" panose="020B0604030504040204" pitchFamily="50" charset="-128"/>
                <a:ea typeface="Meiryo UI" panose="020B0604030504040204" pitchFamily="50" charset="-128"/>
              </a:rPr>
              <a:t>対応者間で状況認識や意思決定の在り方に関する相談を行うこと</a:t>
            </a:r>
            <a:endParaRPr lang="en-US" altLang="ja-JP" sz="1800" dirty="0">
              <a:latin typeface="Meiryo UI" panose="020B0604030504040204" pitchFamily="50" charset="-128"/>
              <a:ea typeface="Meiryo UI" panose="020B0604030504040204" pitchFamily="50" charset="-128"/>
            </a:endParaRPr>
          </a:p>
          <a:p>
            <a:pPr lvl="2"/>
            <a:r>
              <a:rPr lang="ja-JP" altLang="en-US" sz="1800" dirty="0">
                <a:latin typeface="Meiryo UI" panose="020B0604030504040204" pitchFamily="50" charset="-128"/>
                <a:ea typeface="Meiryo UI" panose="020B0604030504040204" pitchFamily="50" charset="-128"/>
              </a:rPr>
              <a:t>「②報告・連絡」との違いは、アンオフィシャルであること</a:t>
            </a:r>
            <a:endParaRPr lang="en-US" altLang="ja-JP" sz="1800" dirty="0">
              <a:latin typeface="Meiryo UI" panose="020B0604030504040204" pitchFamily="50" charset="-128"/>
              <a:ea typeface="Meiryo UI" panose="020B0604030504040204" pitchFamily="50" charset="-128"/>
            </a:endParaRPr>
          </a:p>
          <a:p>
            <a:pPr lvl="2"/>
            <a:r>
              <a:rPr lang="ja-JP" altLang="en-US" sz="1800" dirty="0">
                <a:latin typeface="Meiryo UI" panose="020B0604030504040204" pitchFamily="50" charset="-128"/>
                <a:ea typeface="Meiryo UI" panose="020B0604030504040204" pitchFamily="50" charset="-128"/>
              </a:rPr>
              <a:t>ゲームのストーリー展開に</a:t>
            </a:r>
            <a:r>
              <a:rPr lang="ja-JP" altLang="en-US" sz="1800" u="sng" dirty="0">
                <a:solidFill>
                  <a:srgbClr val="FF33CC"/>
                </a:solidFill>
                <a:latin typeface="Meiryo UI" panose="020B0604030504040204" pitchFamily="50" charset="-128"/>
                <a:ea typeface="Meiryo UI" panose="020B0604030504040204" pitchFamily="50" charset="-128"/>
              </a:rPr>
              <a:t>影響なし</a:t>
            </a:r>
            <a:endParaRPr lang="en-US" altLang="ja-JP" sz="1800" u="sng" dirty="0">
              <a:solidFill>
                <a:srgbClr val="FF33CC"/>
              </a:solidFill>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lgn="ctr">
              <a:buNone/>
            </a:pPr>
            <a:r>
              <a:rPr lang="ja-JP" altLang="en-US" sz="2400" dirty="0">
                <a:latin typeface="Meiryo UI" panose="020B0604030504040204" pitchFamily="50" charset="-128"/>
                <a:ea typeface="Meiryo UI" panose="020B0604030504040204" pitchFamily="50" charset="-128"/>
              </a:rPr>
              <a:t>以降は、上記の</a:t>
            </a:r>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点をまとめて「アクション」と呼びます。</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99647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演習コンソールの位置づけ</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33</a:t>
            </a:fld>
            <a:endParaRPr lang="ja-JP" altLang="en-US">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154469" y="839001"/>
            <a:ext cx="6145452" cy="5882475"/>
          </a:xfrm>
          <a:prstGeom prst="rect">
            <a:avLst/>
          </a:prstGeom>
        </p:spPr>
      </p:pic>
    </p:spTree>
    <p:extLst>
      <p:ext uri="{BB962C8B-B14F-4D97-AF65-F5344CB8AC3E}">
        <p14:creationId xmlns:p14="http://schemas.microsoft.com/office/powerpoint/2010/main" val="133766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演習の構成</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34</a:t>
            </a:fld>
            <a:endParaRPr lang="ja-JP" altLang="en-US">
              <a:latin typeface="Meiryo UI" panose="020B0604030504040204" pitchFamily="50" charset="-128"/>
              <a:ea typeface="Meiryo UI" panose="020B0604030504040204" pitchFamily="50" charset="-128"/>
            </a:endParaRPr>
          </a:p>
        </p:txBody>
      </p:sp>
      <p:graphicFrame>
        <p:nvGraphicFramePr>
          <p:cNvPr id="6" name="コンテンツ プレースホルダー 4">
            <a:extLst>
              <a:ext uri="{FF2B5EF4-FFF2-40B4-BE49-F238E27FC236}">
                <a16:creationId xmlns:a16="http://schemas.microsoft.com/office/drawing/2014/main" id="{F9E50530-AFB8-4A08-BB58-4448183FFDB0}"/>
              </a:ext>
            </a:extLst>
          </p:cNvPr>
          <p:cNvGraphicFramePr>
            <a:graphicFrameLocks/>
          </p:cNvGraphicFramePr>
          <p:nvPr>
            <p:extLst/>
          </p:nvPr>
        </p:nvGraphicFramePr>
        <p:xfrm>
          <a:off x="606584" y="1808163"/>
          <a:ext cx="7634287" cy="499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885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106479" y="2124286"/>
            <a:ext cx="8931042" cy="2593492"/>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32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演習コンソールの基本画面</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35</a:t>
            </a:fld>
            <a:endParaRPr lang="ja-JP" altLang="en-US">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04DB0B9-8475-4F6E-9E21-8A57E38E05B2}"/>
              </a:ext>
            </a:extLst>
          </p:cNvPr>
          <p:cNvSpPr/>
          <p:nvPr/>
        </p:nvSpPr>
        <p:spPr>
          <a:xfrm>
            <a:off x="106479" y="2897812"/>
            <a:ext cx="8893142" cy="181996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EDDE1B1-E123-44FA-A654-D95635EDCA8F}"/>
              </a:ext>
            </a:extLst>
          </p:cNvPr>
          <p:cNvSpPr/>
          <p:nvPr/>
        </p:nvSpPr>
        <p:spPr>
          <a:xfrm>
            <a:off x="3448420" y="4843766"/>
            <a:ext cx="2209259" cy="523220"/>
          </a:xfrm>
          <a:prstGeom prst="rect">
            <a:avLst/>
          </a:prstGeom>
        </p:spPr>
        <p:txBody>
          <a:bodyPr wrap="none">
            <a:spAutoFit/>
          </a:bodyPr>
          <a:lstStyle/>
          <a:p>
            <a:r>
              <a:rPr lang="ja-JP" altLang="en-US" sz="2800" b="1" u="sng" dirty="0">
                <a:latin typeface="Meiryo UI" panose="020B0604030504040204" pitchFamily="50" charset="-128"/>
                <a:ea typeface="Meiryo UI" panose="020B0604030504040204" pitchFamily="50" charset="-128"/>
              </a:rPr>
              <a:t>イベントトレイ</a:t>
            </a:r>
            <a:endParaRPr lang="en-US" altLang="ja-JP"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28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32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kumimoji="1" lang="ja-JP" altLang="en-US" sz="3200" dirty="0">
                <a:latin typeface="Meiryo UI" panose="020B0604030504040204" pitchFamily="50" charset="-128"/>
                <a:ea typeface="Meiryo UI" panose="020B0604030504040204" pitchFamily="50" charset="-128"/>
              </a:rPr>
              <a:t>イベントの種類</a:t>
            </a: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① システム通知</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システムからの通知</a:t>
            </a:r>
            <a:r>
              <a:rPr lang="en-US" altLang="ja-JP" sz="2400" dirty="0">
                <a:latin typeface="Meiryo UI" panose="020B0604030504040204" pitchFamily="50" charset="-128"/>
                <a:ea typeface="Meiryo UI" panose="020B0604030504040204" pitchFamily="50" charset="-128"/>
              </a:rPr>
              <a:t>)</a:t>
            </a: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EX. </a:t>
            </a:r>
            <a:r>
              <a:rPr lang="ja-JP" altLang="en-US" sz="2000" dirty="0">
                <a:latin typeface="Meiryo UI" panose="020B0604030504040204" pitchFamily="50" charset="-128"/>
                <a:ea typeface="Meiryo UI" panose="020B0604030504040204" pitchFamily="50" charset="-128"/>
              </a:rPr>
              <a:t>演習開始、演習終了</a:t>
            </a:r>
            <a:br>
              <a:rPr lang="en-US" altLang="ja-JP" sz="2000" dirty="0">
                <a:latin typeface="Meiryo UI" panose="020B0604030504040204" pitchFamily="50" charset="-128"/>
                <a:ea typeface="Meiryo UI" panose="020B0604030504040204" pitchFamily="50" charset="-128"/>
              </a:rPr>
            </a:b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② 送信アクション</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自身から他へのアクション</a:t>
            </a:r>
            <a:r>
              <a:rPr lang="en-US" altLang="ja-JP" sz="2400" dirty="0">
                <a:latin typeface="Meiryo UI" panose="020B0604030504040204" pitchFamily="50" charset="-128"/>
                <a:ea typeface="Meiryo UI" panose="020B0604030504040204" pitchFamily="50" charset="-128"/>
              </a:rPr>
              <a:t>)</a:t>
            </a: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EX. </a:t>
            </a:r>
            <a:r>
              <a:rPr lang="ja-JP" altLang="en-US" sz="2000" dirty="0">
                <a:latin typeface="Meiryo UI" panose="020B0604030504040204" pitchFamily="50" charset="-128"/>
                <a:ea typeface="Meiryo UI" panose="020B0604030504040204" pitchFamily="50" charset="-128"/>
              </a:rPr>
              <a:t>部下への指示、他部署への報告・連絡</a:t>
            </a:r>
          </a:p>
          <a:p>
            <a:pPr marL="0" indent="0">
              <a:buNone/>
            </a:pP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③ 受信アクション</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他から自身に対するアクション</a:t>
            </a:r>
            <a:r>
              <a:rPr lang="en-US" altLang="ja-JP" sz="2400" dirty="0">
                <a:latin typeface="Meiryo UI" panose="020B0604030504040204" pitchFamily="50" charset="-128"/>
                <a:ea typeface="Meiryo UI" panose="020B0604030504040204" pitchFamily="50" charset="-128"/>
              </a:rPr>
              <a:t>)</a:t>
            </a: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EX. </a:t>
            </a:r>
            <a:r>
              <a:rPr lang="ja-JP" altLang="en-US" sz="2000" dirty="0">
                <a:latin typeface="Meiryo UI" panose="020B0604030504040204" pitchFamily="50" charset="-128"/>
                <a:ea typeface="Meiryo UI" panose="020B0604030504040204" pitchFamily="50" charset="-128"/>
              </a:rPr>
              <a:t>同僚からの指示、他部署からの報告・連絡</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36</a:t>
            </a:fld>
            <a:endParaRPr lang="ja-JP" altLang="en-US">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3"/>
          <a:srcRect l="1" t="30018" r="-654" b="19323"/>
          <a:stretch/>
        </p:blipFill>
        <p:spPr>
          <a:xfrm>
            <a:off x="76092" y="4718016"/>
            <a:ext cx="8989396" cy="1313850"/>
          </a:xfrm>
          <a:prstGeom prst="rect">
            <a:avLst/>
          </a:prstGeom>
        </p:spPr>
      </p:pic>
    </p:spTree>
    <p:extLst>
      <p:ext uri="{BB962C8B-B14F-4D97-AF65-F5344CB8AC3E}">
        <p14:creationId xmlns:p14="http://schemas.microsoft.com/office/powerpoint/2010/main" val="9873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1/</a:t>
            </a:r>
            <a:r>
              <a:rPr lang="ja-JP" altLang="en-US" sz="3200" dirty="0">
                <a:latin typeface="Meiryo UI" panose="020B0604030504040204" pitchFamily="50" charset="-128"/>
                <a:ea typeface="Meiryo UI" panose="020B0604030504040204" pitchFamily="50" charset="-128"/>
              </a:rPr>
              <a:t>７）</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37</a:t>
            </a:fld>
            <a:endParaRPr lang="ja-JP" altLang="en-US">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D12A8899-7429-4B30-BE94-3870339477D1}"/>
              </a:ext>
            </a:extLst>
          </p:cNvPr>
          <p:cNvSpPr txBox="1"/>
          <p:nvPr/>
        </p:nvSpPr>
        <p:spPr>
          <a:xfrm>
            <a:off x="4108964" y="5731608"/>
            <a:ext cx="954948" cy="400110"/>
          </a:xfrm>
          <a:prstGeom prst="rect">
            <a:avLst/>
          </a:prstGeom>
          <a:noFill/>
        </p:spPr>
        <p:txBody>
          <a:bodyPr wrap="square" rtlCol="0">
            <a:spAutoFit/>
          </a:bodyPr>
          <a:lstStyle/>
          <a:p>
            <a:pPr algn="ctr"/>
            <a:r>
              <a:rPr kumimoji="1" lang="ja-JP" altLang="en-US" sz="2000" dirty="0">
                <a:latin typeface="Meiryo UI" panose="020B0604030504040204" pitchFamily="50" charset="-128"/>
                <a:ea typeface="Meiryo UI" panose="020B0604030504040204" pitchFamily="50" charset="-128"/>
              </a:rPr>
              <a:t>受信</a:t>
            </a:r>
          </a:p>
        </p:txBody>
      </p:sp>
      <p:sp>
        <p:nvSpPr>
          <p:cNvPr id="10" name="テキスト ボックス 9">
            <a:extLst>
              <a:ext uri="{FF2B5EF4-FFF2-40B4-BE49-F238E27FC236}">
                <a16:creationId xmlns:a16="http://schemas.microsoft.com/office/drawing/2014/main" id="{7C5EBF65-54ED-44E0-8357-98DD277D9689}"/>
              </a:ext>
            </a:extLst>
          </p:cNvPr>
          <p:cNvSpPr txBox="1"/>
          <p:nvPr/>
        </p:nvSpPr>
        <p:spPr>
          <a:xfrm>
            <a:off x="5517245" y="5734580"/>
            <a:ext cx="959224" cy="400110"/>
          </a:xfrm>
          <a:prstGeom prst="rect">
            <a:avLst/>
          </a:prstGeom>
          <a:noFill/>
        </p:spPr>
        <p:txBody>
          <a:bodyPr wrap="square" rtlCol="0">
            <a:spAutoFit/>
          </a:bodyPr>
          <a:lstStyle/>
          <a:p>
            <a:pPr algn="ctr"/>
            <a:r>
              <a:rPr lang="ja-JP" altLang="en-US" sz="2000" dirty="0">
                <a:latin typeface="Meiryo UI" panose="020B0604030504040204" pitchFamily="50" charset="-128"/>
                <a:ea typeface="Meiryo UI" panose="020B0604030504040204" pitchFamily="50" charset="-128"/>
              </a:rPr>
              <a:t>送</a:t>
            </a:r>
            <a:r>
              <a:rPr kumimoji="1" lang="ja-JP" altLang="en-US" sz="2000" dirty="0">
                <a:latin typeface="Meiryo UI" panose="020B0604030504040204" pitchFamily="50" charset="-128"/>
                <a:ea typeface="Meiryo UI" panose="020B0604030504040204" pitchFamily="50" charset="-128"/>
              </a:rPr>
              <a:t>信</a:t>
            </a:r>
          </a:p>
        </p:txBody>
      </p:sp>
      <p:sp>
        <p:nvSpPr>
          <p:cNvPr id="6" name="下矢印 4">
            <a:extLst>
              <a:ext uri="{FF2B5EF4-FFF2-40B4-BE49-F238E27FC236}">
                <a16:creationId xmlns:a16="http://schemas.microsoft.com/office/drawing/2014/main" id="{0D2D30BC-915A-4CEA-BA97-85D2657F77B6}"/>
              </a:ext>
            </a:extLst>
          </p:cNvPr>
          <p:cNvSpPr/>
          <p:nvPr/>
        </p:nvSpPr>
        <p:spPr>
          <a:xfrm>
            <a:off x="798870" y="3947586"/>
            <a:ext cx="142601" cy="2133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a:srcRect l="288" t="29476" r="17153" b="50624"/>
          <a:stretch/>
        </p:blipFill>
        <p:spPr>
          <a:xfrm>
            <a:off x="495701" y="2770528"/>
            <a:ext cx="8181474" cy="572720"/>
          </a:xfrm>
          <a:prstGeom prst="rect">
            <a:avLst/>
          </a:prstGeom>
        </p:spPr>
      </p:pic>
      <p:sp>
        <p:nvSpPr>
          <p:cNvPr id="12" name="テキスト ボックス 11"/>
          <p:cNvSpPr txBox="1"/>
          <p:nvPr/>
        </p:nvSpPr>
        <p:spPr>
          <a:xfrm>
            <a:off x="457197" y="2496225"/>
            <a:ext cx="312821" cy="369332"/>
          </a:xfrm>
          <a:prstGeom prst="rect">
            <a:avLst/>
          </a:prstGeom>
          <a:noFill/>
        </p:spPr>
        <p:txBody>
          <a:bodyPr wrap="square" rtlCol="0">
            <a:spAutoFit/>
          </a:bodyPr>
          <a:lstStyle/>
          <a:p>
            <a:r>
              <a:rPr kumimoji="1" lang="ja-JP" altLang="en-US" dirty="0"/>
              <a:t>①</a:t>
            </a:r>
          </a:p>
        </p:txBody>
      </p:sp>
      <p:sp>
        <p:nvSpPr>
          <p:cNvPr id="13" name="テキスト ボックス 12"/>
          <p:cNvSpPr txBox="1"/>
          <p:nvPr/>
        </p:nvSpPr>
        <p:spPr>
          <a:xfrm>
            <a:off x="941471" y="2494624"/>
            <a:ext cx="312821" cy="369332"/>
          </a:xfrm>
          <a:prstGeom prst="rect">
            <a:avLst/>
          </a:prstGeom>
          <a:noFill/>
        </p:spPr>
        <p:txBody>
          <a:bodyPr wrap="square" rtlCol="0">
            <a:spAutoFit/>
          </a:bodyPr>
          <a:lstStyle/>
          <a:p>
            <a:r>
              <a:rPr lang="ja-JP" altLang="en-US" dirty="0"/>
              <a:t>②</a:t>
            </a:r>
            <a:endParaRPr kumimoji="1" lang="ja-JP" altLang="en-US" dirty="0"/>
          </a:p>
        </p:txBody>
      </p:sp>
      <p:sp>
        <p:nvSpPr>
          <p:cNvPr id="14" name="テキスト ボックス 13"/>
          <p:cNvSpPr txBox="1"/>
          <p:nvPr/>
        </p:nvSpPr>
        <p:spPr>
          <a:xfrm>
            <a:off x="1666775" y="2494624"/>
            <a:ext cx="312821" cy="369332"/>
          </a:xfrm>
          <a:prstGeom prst="rect">
            <a:avLst/>
          </a:prstGeom>
          <a:noFill/>
        </p:spPr>
        <p:txBody>
          <a:bodyPr wrap="square" rtlCol="0">
            <a:spAutoFit/>
          </a:bodyPr>
          <a:lstStyle/>
          <a:p>
            <a:r>
              <a:rPr lang="ja-JP" altLang="en-US" dirty="0"/>
              <a:t>③</a:t>
            </a:r>
            <a:endParaRPr kumimoji="1" lang="ja-JP" altLang="en-US" dirty="0"/>
          </a:p>
        </p:txBody>
      </p:sp>
      <p:sp>
        <p:nvSpPr>
          <p:cNvPr id="15" name="テキスト ボックス 14"/>
          <p:cNvSpPr txBox="1"/>
          <p:nvPr/>
        </p:nvSpPr>
        <p:spPr>
          <a:xfrm>
            <a:off x="2555508" y="2494624"/>
            <a:ext cx="312821" cy="369332"/>
          </a:xfrm>
          <a:prstGeom prst="rect">
            <a:avLst/>
          </a:prstGeom>
          <a:noFill/>
        </p:spPr>
        <p:txBody>
          <a:bodyPr wrap="square" rtlCol="0">
            <a:spAutoFit/>
          </a:bodyPr>
          <a:lstStyle/>
          <a:p>
            <a:r>
              <a:rPr lang="ja-JP" altLang="en-US" dirty="0"/>
              <a:t>④</a:t>
            </a:r>
            <a:endParaRPr kumimoji="1" lang="ja-JP" altLang="en-US" dirty="0"/>
          </a:p>
        </p:txBody>
      </p:sp>
      <p:sp>
        <p:nvSpPr>
          <p:cNvPr id="16" name="テキスト ボックス 15"/>
          <p:cNvSpPr txBox="1"/>
          <p:nvPr/>
        </p:nvSpPr>
        <p:spPr>
          <a:xfrm>
            <a:off x="4118328" y="2498634"/>
            <a:ext cx="312821" cy="369332"/>
          </a:xfrm>
          <a:prstGeom prst="rect">
            <a:avLst/>
          </a:prstGeom>
          <a:noFill/>
        </p:spPr>
        <p:txBody>
          <a:bodyPr wrap="square" rtlCol="0">
            <a:spAutoFit/>
          </a:bodyPr>
          <a:lstStyle/>
          <a:p>
            <a:r>
              <a:rPr lang="ja-JP" altLang="en-US" dirty="0"/>
              <a:t>⑤</a:t>
            </a:r>
            <a:endParaRPr kumimoji="1" lang="ja-JP" altLang="en-US" dirty="0"/>
          </a:p>
        </p:txBody>
      </p:sp>
      <p:sp>
        <p:nvSpPr>
          <p:cNvPr id="17" name="テキスト ボックス 16"/>
          <p:cNvSpPr txBox="1"/>
          <p:nvPr/>
        </p:nvSpPr>
        <p:spPr>
          <a:xfrm>
            <a:off x="6413470" y="2476971"/>
            <a:ext cx="312821" cy="369332"/>
          </a:xfrm>
          <a:prstGeom prst="rect">
            <a:avLst/>
          </a:prstGeom>
          <a:noFill/>
        </p:spPr>
        <p:txBody>
          <a:bodyPr wrap="square" rtlCol="0">
            <a:spAutoFit/>
          </a:bodyPr>
          <a:lstStyle/>
          <a:p>
            <a:r>
              <a:rPr lang="ja-JP" altLang="en-US" dirty="0"/>
              <a:t>⑥</a:t>
            </a:r>
            <a:endParaRPr kumimoji="1" lang="ja-JP" altLang="en-US" dirty="0"/>
          </a:p>
        </p:txBody>
      </p:sp>
      <p:sp>
        <p:nvSpPr>
          <p:cNvPr id="18" name="テキスト ボックス 17"/>
          <p:cNvSpPr txBox="1"/>
          <p:nvPr/>
        </p:nvSpPr>
        <p:spPr>
          <a:xfrm>
            <a:off x="8072224" y="2494624"/>
            <a:ext cx="312821" cy="369332"/>
          </a:xfrm>
          <a:prstGeom prst="rect">
            <a:avLst/>
          </a:prstGeom>
          <a:noFill/>
        </p:spPr>
        <p:txBody>
          <a:bodyPr wrap="square" rtlCol="0">
            <a:spAutoFit/>
          </a:bodyPr>
          <a:lstStyle/>
          <a:p>
            <a:r>
              <a:rPr lang="ja-JP" altLang="en-US" dirty="0"/>
              <a:t>⑦</a:t>
            </a:r>
            <a:endParaRPr kumimoji="1" lang="ja-JP" altLang="en-US" dirty="0"/>
          </a:p>
        </p:txBody>
      </p:sp>
      <p:pic>
        <p:nvPicPr>
          <p:cNvPr id="19" name="図 18"/>
          <p:cNvPicPr>
            <a:picLocks noChangeAspect="1"/>
          </p:cNvPicPr>
          <p:nvPr/>
        </p:nvPicPr>
        <p:blipFill rotWithShape="1">
          <a:blip r:embed="rId3"/>
          <a:srcRect l="288" t="29476" r="17153" b="50624"/>
          <a:stretch/>
        </p:blipFill>
        <p:spPr>
          <a:xfrm>
            <a:off x="628650" y="4179544"/>
            <a:ext cx="8181474" cy="572720"/>
          </a:xfrm>
          <a:prstGeom prst="rect">
            <a:avLst/>
          </a:prstGeom>
        </p:spPr>
      </p:pic>
      <p:pic>
        <p:nvPicPr>
          <p:cNvPr id="20" name="図 19"/>
          <p:cNvPicPr>
            <a:picLocks noChangeAspect="1"/>
          </p:cNvPicPr>
          <p:nvPr/>
        </p:nvPicPr>
        <p:blipFill rotWithShape="1">
          <a:blip r:embed="rId3"/>
          <a:srcRect l="607" t="50644" r="98580" b="46924"/>
          <a:stretch/>
        </p:blipFill>
        <p:spPr>
          <a:xfrm>
            <a:off x="5733324" y="5026948"/>
            <a:ext cx="724626" cy="628720"/>
          </a:xfrm>
          <a:prstGeom prst="rect">
            <a:avLst/>
          </a:prstGeom>
        </p:spPr>
      </p:pic>
      <p:pic>
        <p:nvPicPr>
          <p:cNvPr id="21" name="図 20"/>
          <p:cNvPicPr>
            <a:picLocks noChangeAspect="1"/>
          </p:cNvPicPr>
          <p:nvPr/>
        </p:nvPicPr>
        <p:blipFill rotWithShape="1">
          <a:blip r:embed="rId4"/>
          <a:srcRect l="627" t="56699" r="98651" b="40622"/>
          <a:stretch/>
        </p:blipFill>
        <p:spPr>
          <a:xfrm>
            <a:off x="4262821" y="4944466"/>
            <a:ext cx="647234" cy="698387"/>
          </a:xfrm>
          <a:prstGeom prst="rect">
            <a:avLst/>
          </a:prstGeom>
        </p:spPr>
      </p:pic>
      <p:sp>
        <p:nvSpPr>
          <p:cNvPr id="22" name="コンテンツ プレースホルダー 2">
            <a:extLst>
              <a:ext uri="{FF2B5EF4-FFF2-40B4-BE49-F238E27FC236}">
                <a16:creationId xmlns:a16="http://schemas.microsoft.com/office/drawing/2014/main" id="{F39514BD-ABE7-4943-834F-3EDD4339C853}"/>
              </a:ext>
            </a:extLst>
          </p:cNvPr>
          <p:cNvSpPr txBox="1">
            <a:spLocks/>
          </p:cNvSpPr>
          <p:nvPr/>
        </p:nvSpPr>
        <p:spPr>
          <a:xfrm>
            <a:off x="579101" y="1299678"/>
            <a:ext cx="8280572" cy="1132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Meiryo UI" panose="020B0604030504040204" pitchFamily="50" charset="-128"/>
                <a:ea typeface="Meiryo UI" panose="020B0604030504040204" pitchFamily="50" charset="-128"/>
              </a:rPr>
              <a:t>イベントの構成要素</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画面の左から順に</a:t>
            </a:r>
            <a:r>
              <a:rPr lang="en-US" altLang="ja-JP" sz="2400" dirty="0">
                <a:latin typeface="Meiryo UI" panose="020B0604030504040204" pitchFamily="50" charset="-128"/>
                <a:ea typeface="Meiryo UI" panose="020B0604030504040204" pitchFamily="50" charset="-128"/>
              </a:rPr>
              <a:t>)</a:t>
            </a:r>
            <a:br>
              <a:rPr lang="en-US" altLang="ja-JP" sz="2400" dirty="0">
                <a:latin typeface="Meiryo UI" panose="020B0604030504040204" pitchFamily="50" charset="-128"/>
                <a:ea typeface="Meiryo UI" panose="020B0604030504040204" pitchFamily="50" charset="-128"/>
              </a:rPr>
            </a:br>
            <a:r>
              <a:rPr lang="en-US" altLang="ja-JP" sz="24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①</a:t>
            </a:r>
            <a:r>
              <a:rPr lang="ja-JP" altLang="en-US" sz="2000" dirty="0">
                <a:latin typeface="Meiryo UI" panose="020B0604030504040204" pitchFamily="50" charset="-128"/>
                <a:ea typeface="Meiryo UI" panose="020B0604030504040204" pitchFamily="50" charset="-128"/>
              </a:rPr>
              <a:t>送受信　　②日時　　③</a:t>
            </a:r>
            <a:r>
              <a:rPr lang="en-US" altLang="ja-JP" sz="2000" dirty="0">
                <a:latin typeface="Meiryo UI" panose="020B0604030504040204" pitchFamily="50" charset="-128"/>
                <a:ea typeface="Meiryo UI" panose="020B0604030504040204" pitchFamily="50" charset="-128"/>
              </a:rPr>
              <a:t>From</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④</a:t>
            </a:r>
            <a:r>
              <a:rPr lang="en-US" altLang="ja-JP" sz="2000" dirty="0" err="1">
                <a:latin typeface="Meiryo UI" panose="020B0604030504040204" pitchFamily="50" charset="-128"/>
                <a:ea typeface="Meiryo UI" panose="020B0604030504040204" pitchFamily="50" charset="-128"/>
              </a:rPr>
              <a:t>To;CC</a:t>
            </a:r>
            <a:r>
              <a:rPr lang="ja-JP" altLang="en-US" sz="2000" dirty="0">
                <a:latin typeface="Meiryo UI" panose="020B0604030504040204" pitchFamily="50" charset="-128"/>
                <a:ea typeface="Meiryo UI" panose="020B0604030504040204" pitchFamily="50" charset="-128"/>
              </a:rPr>
              <a:t>　　⑤アクション</a:t>
            </a:r>
            <a:br>
              <a:rPr lang="en-US" altLang="ja-JP" sz="2000" dirty="0">
                <a:latin typeface="Meiryo UI" panose="020B0604030504040204" pitchFamily="50" charset="-128"/>
                <a:ea typeface="Meiryo UI" panose="020B0604030504040204" pitchFamily="50" charset="-128"/>
              </a:rPr>
            </a:b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⑥インシデント情報　　⑦メッセージ</a:t>
            </a:r>
            <a:endParaRPr lang="en-US" altLang="ja-JP"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17650" y="3535528"/>
            <a:ext cx="1247641" cy="369332"/>
          </a:xfrm>
          <a:prstGeom prst="rect">
            <a:avLst/>
          </a:prstGeom>
          <a:noFill/>
        </p:spPr>
        <p:txBody>
          <a:bodyPr wrap="square" rtlCol="0">
            <a:spAutoFit/>
          </a:bodyPr>
          <a:lstStyle/>
          <a:p>
            <a:r>
              <a:rPr kumimoji="1" lang="ja-JP" altLang="en-US" dirty="0"/>
              <a:t>①送受信</a:t>
            </a:r>
          </a:p>
        </p:txBody>
      </p:sp>
    </p:spTree>
    <p:extLst>
      <p:ext uri="{BB962C8B-B14F-4D97-AF65-F5344CB8AC3E}">
        <p14:creationId xmlns:p14="http://schemas.microsoft.com/office/powerpoint/2010/main" val="299370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2/</a:t>
            </a:r>
            <a:r>
              <a:rPr lang="ja-JP" altLang="en-US" sz="3200" dirty="0">
                <a:latin typeface="Meiryo UI" panose="020B0604030504040204" pitchFamily="50" charset="-128"/>
                <a:ea typeface="Meiryo UI" panose="020B0604030504040204" pitchFamily="50" charset="-128"/>
              </a:rPr>
              <a:t>７）</a:t>
            </a:r>
            <a:endParaRPr kumimoji="1" lang="ja-JP" altLang="en-US" sz="28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38</a:t>
            </a:fld>
            <a:endParaRPr lang="ja-JP" altLang="en-US">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C0899C9-E229-4976-8F69-CC82F7C0F7AD}"/>
              </a:ext>
            </a:extLst>
          </p:cNvPr>
          <p:cNvSpPr/>
          <p:nvPr/>
        </p:nvSpPr>
        <p:spPr>
          <a:xfrm>
            <a:off x="628650" y="1292380"/>
            <a:ext cx="8181474" cy="3046988"/>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②日時</a:t>
            </a:r>
            <a:endParaRPr lang="en-US" altLang="ja-JP" sz="2400" dirty="0">
              <a:latin typeface="Meiryo UI" panose="020B0604030504040204" pitchFamily="50" charset="-128"/>
              <a:ea typeface="Meiryo UI" panose="020B0604030504040204" pitchFamily="50" charset="-128"/>
            </a:endParaRPr>
          </a:p>
          <a:p>
            <a:pPr lvl="1"/>
            <a:r>
              <a:rPr lang="ja-JP" altLang="en-US" sz="2000" dirty="0">
                <a:latin typeface="Meiryo UI" panose="020B0604030504040204" pitchFamily="50" charset="-128"/>
                <a:ea typeface="Meiryo UI" panose="020B0604030504040204" pitchFamily="50" charset="-128"/>
              </a:rPr>
              <a:t>アクションを受信した日時、もしくはアクションを送信した日時</a:t>
            </a:r>
            <a:br>
              <a:rPr lang="en-US" altLang="ja-JP" sz="2000" dirty="0">
                <a:latin typeface="Meiryo UI" panose="020B0604030504040204" pitchFamily="50" charset="-128"/>
                <a:ea typeface="Meiryo UI" panose="020B0604030504040204" pitchFamily="50" charset="-128"/>
              </a:rPr>
            </a:br>
            <a:endParaRPr lang="en-US" altLang="ja-JP" sz="20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③</a:t>
            </a:r>
            <a:r>
              <a:rPr lang="en-US" altLang="ja-JP" sz="2400" dirty="0">
                <a:latin typeface="Meiryo UI" panose="020B0604030504040204" pitchFamily="50" charset="-128"/>
                <a:ea typeface="Meiryo UI" panose="020B0604030504040204" pitchFamily="50" charset="-128"/>
              </a:rPr>
              <a:t>From</a:t>
            </a:r>
          </a:p>
          <a:p>
            <a:pPr lvl="1">
              <a:lnSpc>
                <a:spcPct val="100000"/>
              </a:lnSpc>
            </a:pPr>
            <a:r>
              <a:rPr lang="ja-JP" altLang="en-US" sz="2000" dirty="0">
                <a:latin typeface="Meiryo UI" panose="020B0604030504040204" pitchFamily="50" charset="-128"/>
                <a:ea typeface="Meiryo UI" panose="020B0604030504040204" pitchFamily="50" charset="-128"/>
              </a:rPr>
              <a:t>アクションの送信者</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自身が実施したアクションであれば、自身が表示される</a:t>
            </a:r>
            <a:r>
              <a:rPr lang="en-US" altLang="ja-JP" sz="2000" dirty="0">
                <a:latin typeface="Meiryo UI" panose="020B0604030504040204" pitchFamily="50" charset="-128"/>
                <a:ea typeface="Meiryo UI" panose="020B0604030504040204" pitchFamily="50" charset="-128"/>
              </a:rPr>
              <a:t>)</a:t>
            </a:r>
            <a:br>
              <a:rPr lang="en-US" altLang="ja-JP" sz="2000" dirty="0">
                <a:latin typeface="Meiryo UI" panose="020B0604030504040204" pitchFamily="50" charset="-128"/>
                <a:ea typeface="Meiryo UI" panose="020B0604030504040204" pitchFamily="50" charset="-128"/>
              </a:rPr>
            </a:br>
            <a:endParaRPr lang="en-US" altLang="ja-JP" sz="20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④</a:t>
            </a:r>
            <a:r>
              <a:rPr lang="en-US" altLang="ja-JP" sz="2400" dirty="0" err="1">
                <a:latin typeface="Meiryo UI" panose="020B0604030504040204" pitchFamily="50" charset="-128"/>
                <a:ea typeface="Meiryo UI" panose="020B0604030504040204" pitchFamily="50" charset="-128"/>
              </a:rPr>
              <a:t>To;CC</a:t>
            </a:r>
            <a:endParaRPr lang="en-US" altLang="ja-JP" sz="2400" dirty="0">
              <a:latin typeface="Meiryo UI" panose="020B0604030504040204" pitchFamily="50" charset="-128"/>
              <a:ea typeface="Meiryo UI" panose="020B0604030504040204" pitchFamily="50" charset="-128"/>
            </a:endParaRPr>
          </a:p>
          <a:p>
            <a:pPr lvl="1">
              <a:lnSpc>
                <a:spcPct val="100000"/>
              </a:lnSpc>
            </a:pPr>
            <a:r>
              <a:rPr lang="en-US" altLang="ja-JP" sz="2000" dirty="0">
                <a:latin typeface="Meiryo UI" panose="020B0604030504040204" pitchFamily="50" charset="-128"/>
                <a:ea typeface="Meiryo UI" panose="020B0604030504040204" pitchFamily="50" charset="-128"/>
              </a:rPr>
              <a:t>To:</a:t>
            </a:r>
            <a:r>
              <a:rPr lang="ja-JP" altLang="en-US" sz="2000" dirty="0">
                <a:latin typeface="Meiryo UI" panose="020B0604030504040204" pitchFamily="50" charset="-128"/>
                <a:ea typeface="Meiryo UI" panose="020B0604030504040204" pitchFamily="50" charset="-128"/>
              </a:rPr>
              <a:t>アクションの宛先</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自身が受けたアクションであれば自身が表示される</a:t>
            </a:r>
            <a:r>
              <a:rPr lang="en-US" altLang="ja-JP" sz="2000" dirty="0">
                <a:latin typeface="Meiryo UI" panose="020B0604030504040204" pitchFamily="50" charset="-128"/>
                <a:ea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endParaRPr>
          </a:p>
          <a:p>
            <a:pPr lvl="1">
              <a:lnSpc>
                <a:spcPct val="100000"/>
              </a:lnSpc>
            </a:pPr>
            <a:r>
              <a:rPr lang="en-US" altLang="ja-JP" sz="2000" dirty="0">
                <a:latin typeface="Meiryo UI" panose="020B0604030504040204" pitchFamily="50" charset="-128"/>
                <a:ea typeface="Meiryo UI" panose="020B0604030504040204" pitchFamily="50" charset="-128"/>
              </a:rPr>
              <a:t>CC:</a:t>
            </a:r>
            <a:r>
              <a:rPr lang="ja-JP" altLang="en-US" sz="2000" dirty="0">
                <a:latin typeface="Meiryo UI" panose="020B0604030504040204" pitchFamily="50" charset="-128"/>
                <a:ea typeface="Meiryo UI" panose="020B0604030504040204" pitchFamily="50" charset="-128"/>
              </a:rPr>
              <a:t>アクションの知らせ先</a:t>
            </a:r>
            <a:endParaRPr lang="en-US" altLang="ja-JP" sz="20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CB040B28-089F-489A-A185-E1117C7215A5}"/>
              </a:ext>
            </a:extLst>
          </p:cNvPr>
          <p:cNvSpPr txBox="1">
            <a:spLocks/>
          </p:cNvSpPr>
          <p:nvPr/>
        </p:nvSpPr>
        <p:spPr>
          <a:xfrm>
            <a:off x="4581421" y="1819382"/>
            <a:ext cx="4401608" cy="2820209"/>
          </a:xfrm>
          <a:prstGeom prst="rect">
            <a:avLst/>
          </a:prstGeom>
        </p:spPr>
        <p:txBody>
          <a:bodyPr/>
          <a:lstStyle>
            <a:lvl1pPr marL="414635" indent="-414635" algn="l" defTabSz="781835" rtl="0" eaLnBrk="1" latinLnBrk="0" hangingPunct="1">
              <a:lnSpc>
                <a:spcPts val="3000"/>
              </a:lnSpc>
              <a:spcBef>
                <a:spcPts val="427"/>
              </a:spcBef>
              <a:buClr>
                <a:srgbClr val="376092"/>
              </a:buClr>
              <a:buFont typeface="ＭＳ Ｐゴシック" panose="020B0600070205080204" pitchFamily="50" charset="-128"/>
              <a:buChar char="-"/>
              <a:defRPr kumimoji="1" sz="2539" b="1" kern="1200">
                <a:solidFill>
                  <a:schemeClr val="tx1"/>
                </a:solidFill>
                <a:latin typeface="ＭＳ Ｐゴシック" pitchFamily="50" charset="-128"/>
                <a:ea typeface="ＭＳ Ｐゴシック" pitchFamily="50" charset="-128"/>
                <a:cs typeface="+mn-cs"/>
              </a:defRPr>
            </a:lvl1pPr>
            <a:lvl2pPr marL="533582" indent="-310976" algn="l" defTabSz="781835" rtl="0" eaLnBrk="1" latinLnBrk="0" hangingPunct="1">
              <a:lnSpc>
                <a:spcPts val="3000"/>
              </a:lnSpc>
              <a:spcBef>
                <a:spcPts val="427"/>
              </a:spcBef>
              <a:buClr>
                <a:srgbClr val="A6A6A6"/>
              </a:buClr>
              <a:buFont typeface="ＭＳ Ｐゴシック" panose="020B0600070205080204" pitchFamily="50" charset="-128"/>
              <a:buChar char="»"/>
              <a:defRPr kumimoji="1" sz="2177" kern="1200">
                <a:solidFill>
                  <a:schemeClr val="tx1"/>
                </a:solidFill>
                <a:latin typeface="ＭＳ Ｐゴシック" pitchFamily="50" charset="-128"/>
                <a:ea typeface="ＭＳ Ｐゴシック" pitchFamily="50" charset="-128"/>
                <a:cs typeface="+mn-cs"/>
              </a:defRPr>
            </a:lvl2pPr>
            <a:lvl3pPr marL="775191" indent="-310976" algn="l" defTabSz="781835" rtl="0" eaLnBrk="1" latinLnBrk="0" hangingPunct="1">
              <a:lnSpc>
                <a:spcPts val="3000"/>
              </a:lnSpc>
              <a:spcBef>
                <a:spcPts val="427"/>
              </a:spcBef>
              <a:buClr>
                <a:srgbClr val="A6A6A6"/>
              </a:buClr>
              <a:buFont typeface="Wingdings" pitchFamily="2" charset="2"/>
              <a:buChar char="ü"/>
              <a:defRPr kumimoji="1" sz="1814" kern="1200">
                <a:solidFill>
                  <a:schemeClr val="tx1"/>
                </a:solidFill>
                <a:latin typeface="ＭＳ Ｐゴシック" pitchFamily="50" charset="-128"/>
                <a:ea typeface="ＭＳ Ｐゴシック" pitchFamily="50" charset="-128"/>
                <a:cs typeface="+mn-cs"/>
              </a:defRPr>
            </a:lvl3pPr>
            <a:lvl4pPr marL="975829" indent="-259147" algn="l" defTabSz="781835" rtl="0" eaLnBrk="1" latinLnBrk="0" hangingPunct="1">
              <a:lnSpc>
                <a:spcPts val="3000"/>
              </a:lnSpc>
              <a:spcBef>
                <a:spcPts val="427"/>
              </a:spcBef>
              <a:buFont typeface="Wingdings" panose="05000000000000000000" pitchFamily="2" charset="2"/>
              <a:buChar char="p"/>
              <a:defRPr kumimoji="1" sz="1632" kern="1200">
                <a:solidFill>
                  <a:schemeClr val="tx1"/>
                </a:solidFill>
                <a:latin typeface="ＭＳ Ｐゴシック" pitchFamily="50" charset="-128"/>
                <a:ea typeface="ＭＳ Ｐゴシック" pitchFamily="50" charset="-128"/>
                <a:cs typeface="+mn-cs"/>
              </a:defRPr>
            </a:lvl4pPr>
            <a:lvl5pPr marL="1190291" indent="-259147" algn="l" defTabSz="781835" rtl="0" eaLnBrk="1" latinLnBrk="0" hangingPunct="1">
              <a:lnSpc>
                <a:spcPts val="3000"/>
              </a:lnSpc>
              <a:spcBef>
                <a:spcPts val="427"/>
              </a:spcBef>
              <a:buFont typeface="ＭＳ Ｐゴシック" panose="020B0600070205080204" pitchFamily="50" charset="-128"/>
              <a:buChar char="ʌ"/>
              <a:defRPr kumimoji="1" sz="1368" kern="1200">
                <a:solidFill>
                  <a:schemeClr val="tx1"/>
                </a:solidFill>
                <a:latin typeface="ＭＳ Ｐゴシック" pitchFamily="50" charset="-128"/>
                <a:ea typeface="ＭＳ Ｐゴシック" pitchFamily="50" charset="-128"/>
                <a:cs typeface="+mn-cs"/>
              </a:defRPr>
            </a:lvl5pPr>
            <a:lvl6pPr marL="2150047" indent="-195459" algn="l" defTabSz="781835" rtl="0" eaLnBrk="1" latinLnBrk="0" hangingPunct="1">
              <a:spcBef>
                <a:spcPct val="20000"/>
              </a:spcBef>
              <a:buFont typeface="Arial" pitchFamily="34" charset="0"/>
              <a:buChar char="•"/>
              <a:defRPr kumimoji="1" sz="1710" kern="1200">
                <a:solidFill>
                  <a:schemeClr val="tx1"/>
                </a:solidFill>
                <a:latin typeface="+mn-lt"/>
                <a:ea typeface="+mn-ea"/>
                <a:cs typeface="+mn-cs"/>
              </a:defRPr>
            </a:lvl6pPr>
            <a:lvl7pPr marL="2540964" indent="-195459" algn="l" defTabSz="781835" rtl="0" eaLnBrk="1" latinLnBrk="0" hangingPunct="1">
              <a:spcBef>
                <a:spcPct val="20000"/>
              </a:spcBef>
              <a:buFont typeface="Arial" pitchFamily="34" charset="0"/>
              <a:buChar char="•"/>
              <a:defRPr kumimoji="1" sz="1710" kern="1200">
                <a:solidFill>
                  <a:schemeClr val="tx1"/>
                </a:solidFill>
                <a:latin typeface="+mn-lt"/>
                <a:ea typeface="+mn-ea"/>
                <a:cs typeface="+mn-cs"/>
              </a:defRPr>
            </a:lvl7pPr>
            <a:lvl8pPr marL="2931882" indent="-195459" algn="l" defTabSz="781835" rtl="0" eaLnBrk="1" latinLnBrk="0" hangingPunct="1">
              <a:spcBef>
                <a:spcPct val="20000"/>
              </a:spcBef>
              <a:buFont typeface="Arial" pitchFamily="34" charset="0"/>
              <a:buChar char="•"/>
              <a:defRPr kumimoji="1" sz="1710" kern="1200">
                <a:solidFill>
                  <a:schemeClr val="tx1"/>
                </a:solidFill>
                <a:latin typeface="+mn-lt"/>
                <a:ea typeface="+mn-ea"/>
                <a:cs typeface="+mn-cs"/>
              </a:defRPr>
            </a:lvl8pPr>
            <a:lvl9pPr marL="3322799" indent="-195459" algn="l" defTabSz="781835" rtl="0" eaLnBrk="1" latinLnBrk="0" hangingPunct="1">
              <a:spcBef>
                <a:spcPct val="20000"/>
              </a:spcBef>
              <a:buFont typeface="Arial" pitchFamily="34" charset="0"/>
              <a:buChar char="•"/>
              <a:defRPr kumimoji="1" sz="1710" kern="1200">
                <a:solidFill>
                  <a:schemeClr val="tx1"/>
                </a:solidFill>
                <a:latin typeface="+mn-lt"/>
                <a:ea typeface="+mn-ea"/>
                <a:cs typeface="+mn-cs"/>
              </a:defRPr>
            </a:lvl9pPr>
          </a:lstStyle>
          <a:p>
            <a:pPr marL="0" indent="0">
              <a:lnSpc>
                <a:spcPct val="100000"/>
              </a:lnSpc>
              <a:buFont typeface="ＭＳ Ｐゴシック" panose="020B0600070205080204" pitchFamily="50" charset="-128"/>
              <a:buNone/>
            </a:pPr>
            <a:endParaRPr lang="ja-JP" altLang="en-US" sz="2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D69270B-4ADA-47EB-9512-0F7545AD4B27}"/>
              </a:ext>
            </a:extLst>
          </p:cNvPr>
          <p:cNvSpPr txBox="1"/>
          <p:nvPr/>
        </p:nvSpPr>
        <p:spPr>
          <a:xfrm>
            <a:off x="822870" y="4408256"/>
            <a:ext cx="445674" cy="461665"/>
          </a:xfrm>
          <a:prstGeom prst="rect">
            <a:avLst/>
          </a:prstGeom>
          <a:noFill/>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②</a:t>
            </a:r>
          </a:p>
        </p:txBody>
      </p:sp>
      <p:sp>
        <p:nvSpPr>
          <p:cNvPr id="11" name="テキスト ボックス 10">
            <a:extLst>
              <a:ext uri="{FF2B5EF4-FFF2-40B4-BE49-F238E27FC236}">
                <a16:creationId xmlns:a16="http://schemas.microsoft.com/office/drawing/2014/main" id="{05F27016-3FCA-4315-B192-F4AEA750C77C}"/>
              </a:ext>
            </a:extLst>
          </p:cNvPr>
          <p:cNvSpPr txBox="1"/>
          <p:nvPr/>
        </p:nvSpPr>
        <p:spPr>
          <a:xfrm>
            <a:off x="1589024" y="4408256"/>
            <a:ext cx="419852"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rPr>
              <a:t>③</a:t>
            </a:r>
            <a:endParaRPr kumimoji="1" lang="ja-JP" altLang="en-US" sz="2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42F1F49-AC2E-4EA8-9E76-0D8FCC5530D1}"/>
              </a:ext>
            </a:extLst>
          </p:cNvPr>
          <p:cNvSpPr txBox="1"/>
          <p:nvPr/>
        </p:nvSpPr>
        <p:spPr>
          <a:xfrm>
            <a:off x="2636336" y="4408256"/>
            <a:ext cx="445674"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rPr>
              <a:t>④</a:t>
            </a:r>
            <a:endParaRPr kumimoji="1" lang="ja-JP" altLang="en-US" sz="2400" dirty="0">
              <a:latin typeface="Meiryo UI" panose="020B0604030504040204" pitchFamily="50" charset="-128"/>
              <a:ea typeface="Meiryo UI" panose="020B0604030504040204" pitchFamily="50" charset="-128"/>
            </a:endParaRPr>
          </a:p>
        </p:txBody>
      </p:sp>
      <p:sp>
        <p:nvSpPr>
          <p:cNvPr id="8" name="下矢印 9">
            <a:extLst>
              <a:ext uri="{FF2B5EF4-FFF2-40B4-BE49-F238E27FC236}">
                <a16:creationId xmlns:a16="http://schemas.microsoft.com/office/drawing/2014/main" id="{41F4A4C8-C38B-4315-A608-7C8F53873C14}"/>
              </a:ext>
            </a:extLst>
          </p:cNvPr>
          <p:cNvSpPr/>
          <p:nvPr/>
        </p:nvSpPr>
        <p:spPr>
          <a:xfrm>
            <a:off x="923507" y="4791852"/>
            <a:ext cx="244400" cy="2185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 name="下矢印 20">
            <a:extLst>
              <a:ext uri="{FF2B5EF4-FFF2-40B4-BE49-F238E27FC236}">
                <a16:creationId xmlns:a16="http://schemas.microsoft.com/office/drawing/2014/main" id="{20EED31A-B94F-4FCA-995E-D018FF684A23}"/>
              </a:ext>
            </a:extLst>
          </p:cNvPr>
          <p:cNvSpPr/>
          <p:nvPr/>
        </p:nvSpPr>
        <p:spPr>
          <a:xfrm>
            <a:off x="1676750" y="4791852"/>
            <a:ext cx="244400" cy="2185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下矢印 21">
            <a:extLst>
              <a:ext uri="{FF2B5EF4-FFF2-40B4-BE49-F238E27FC236}">
                <a16:creationId xmlns:a16="http://schemas.microsoft.com/office/drawing/2014/main" id="{8A89A519-E958-4AD6-8ED6-5BD075472DB3}"/>
              </a:ext>
            </a:extLst>
          </p:cNvPr>
          <p:cNvSpPr/>
          <p:nvPr/>
        </p:nvSpPr>
        <p:spPr>
          <a:xfrm>
            <a:off x="2736973" y="4791852"/>
            <a:ext cx="244400" cy="2185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3"/>
          <a:srcRect l="288" t="29476" r="17153" b="50624"/>
          <a:stretch/>
        </p:blipFill>
        <p:spPr>
          <a:xfrm>
            <a:off x="628650" y="5047348"/>
            <a:ext cx="8181474" cy="572720"/>
          </a:xfrm>
          <a:prstGeom prst="rect">
            <a:avLst/>
          </a:prstGeom>
        </p:spPr>
      </p:pic>
    </p:spTree>
    <p:extLst>
      <p:ext uri="{BB962C8B-B14F-4D97-AF65-F5344CB8AC3E}">
        <p14:creationId xmlns:p14="http://schemas.microsoft.com/office/powerpoint/2010/main" val="1528829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3/</a:t>
            </a:r>
            <a:r>
              <a:rPr lang="ja-JP" altLang="en-US" sz="3200" dirty="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dirty="0">
                <a:latin typeface="Meiryo UI" panose="020B0604030504040204" pitchFamily="50" charset="-128"/>
                <a:ea typeface="Meiryo UI" panose="020B0604030504040204" pitchFamily="50" charset="-128"/>
              </a:rPr>
              <a:t>⑤</a:t>
            </a:r>
            <a:r>
              <a:rPr lang="ja-JP" altLang="en-US" sz="2400" dirty="0">
                <a:latin typeface="Meiryo UI" panose="020B0604030504040204" pitchFamily="50" charset="-128"/>
                <a:ea typeface="Meiryo UI" panose="020B0604030504040204" pitchFamily="50" charset="-128"/>
              </a:rPr>
              <a:t>アクション：</a:t>
            </a:r>
            <a:endParaRPr lang="en-US" altLang="ja-JP" sz="2400" dirty="0">
              <a:latin typeface="Meiryo UI" panose="020B0604030504040204" pitchFamily="50" charset="-128"/>
              <a:ea typeface="Meiryo UI" panose="020B0604030504040204" pitchFamily="50" charset="-128"/>
            </a:endParaRPr>
          </a:p>
          <a:p>
            <a:pPr>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指示、報告・連絡の場合：コミュニケーションの内容</a:t>
            </a:r>
            <a:endParaRPr lang="en-US" altLang="ja-JP" sz="2400" dirty="0">
              <a:latin typeface="Meiryo UI" panose="020B0604030504040204" pitchFamily="50" charset="-128"/>
              <a:ea typeface="Meiryo UI" panose="020B0604030504040204" pitchFamily="50" charset="-128"/>
            </a:endParaRPr>
          </a:p>
          <a:p>
            <a:pPr>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相談、通知の場合：コミュニケーションの識別子</a:t>
            </a:r>
            <a:endParaRPr lang="ja-JP" altLang="en-US"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39</a:t>
            </a:fld>
            <a:endParaRPr lang="ja-JP" altLang="en-US">
              <a:latin typeface="Meiryo UI" panose="020B0604030504040204" pitchFamily="50" charset="-128"/>
              <a:ea typeface="Meiryo UI" panose="020B0604030504040204" pitchFamily="50" charset="-128"/>
            </a:endParaRPr>
          </a:p>
        </p:txBody>
      </p:sp>
      <p:sp>
        <p:nvSpPr>
          <p:cNvPr id="6" name="下矢印 6">
            <a:extLst>
              <a:ext uri="{FF2B5EF4-FFF2-40B4-BE49-F238E27FC236}">
                <a16:creationId xmlns:a16="http://schemas.microsoft.com/office/drawing/2014/main" id="{24204C8E-AD4D-47B5-8E0E-90BA0EE06555}"/>
              </a:ext>
            </a:extLst>
          </p:cNvPr>
          <p:cNvSpPr/>
          <p:nvPr/>
        </p:nvSpPr>
        <p:spPr>
          <a:xfrm>
            <a:off x="4012414" y="3849750"/>
            <a:ext cx="214781" cy="1913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rotWithShape="1">
          <a:blip r:embed="rId3"/>
          <a:srcRect l="373" t="24935" r="23684" b="-2531"/>
          <a:stretch/>
        </p:blipFill>
        <p:spPr>
          <a:xfrm>
            <a:off x="1099877" y="4069773"/>
            <a:ext cx="6944246" cy="1260329"/>
          </a:xfrm>
          <a:prstGeom prst="rect">
            <a:avLst/>
          </a:prstGeom>
        </p:spPr>
      </p:pic>
    </p:spTree>
    <p:extLst>
      <p:ext uri="{BB962C8B-B14F-4D97-AF65-F5344CB8AC3E}">
        <p14:creationId xmlns:p14="http://schemas.microsoft.com/office/powerpoint/2010/main" val="348518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2052" y="160959"/>
            <a:ext cx="8197046" cy="1217726"/>
          </a:xfrm>
          <a:noFill/>
          <a:ln>
            <a:noFill/>
          </a:ln>
        </p:spPr>
        <p:txBody>
          <a:bodyPr>
            <a:normAutofit fontScale="90000"/>
          </a:bodyPr>
          <a:lstStyle/>
          <a:p>
            <a:pPr algn="ctr"/>
            <a:r>
              <a:rPr kumimoji="1" lang="ja-JP" altLang="en-US" b="1" dirty="0">
                <a:solidFill>
                  <a:srgbClr val="0070C0"/>
                </a:solidFill>
                <a:latin typeface="+mn-ea"/>
                <a:ea typeface="+mn-ea"/>
              </a:rPr>
              <a:t>サイバー攻撃の手口は想定外でも起こることは想定できる</a:t>
            </a:r>
          </a:p>
        </p:txBody>
      </p:sp>
      <p:grpSp>
        <p:nvGrpSpPr>
          <p:cNvPr id="8" name="グループ化 7"/>
          <p:cNvGrpSpPr/>
          <p:nvPr/>
        </p:nvGrpSpPr>
        <p:grpSpPr>
          <a:xfrm>
            <a:off x="1264753" y="1681881"/>
            <a:ext cx="4865315" cy="1554744"/>
            <a:chOff x="2621602" y="888427"/>
            <a:chExt cx="5421454" cy="2934435"/>
          </a:xfrm>
        </p:grpSpPr>
        <p:pic>
          <p:nvPicPr>
            <p:cNvPr id="28" name="図 27"/>
            <p:cNvPicPr>
              <a:picLocks noChangeAspect="1"/>
            </p:cNvPicPr>
            <p:nvPr/>
          </p:nvPicPr>
          <p:blipFill>
            <a:blip r:embed="rId3"/>
            <a:stretch>
              <a:fillRect/>
            </a:stretch>
          </p:blipFill>
          <p:spPr>
            <a:xfrm>
              <a:off x="5576487" y="1502635"/>
              <a:ext cx="2381250" cy="2038350"/>
            </a:xfrm>
            <a:prstGeom prst="rect">
              <a:avLst/>
            </a:prstGeom>
          </p:spPr>
        </p:pic>
        <p:sp>
          <p:nvSpPr>
            <p:cNvPr id="29" name="正方形/長方形 28"/>
            <p:cNvSpPr/>
            <p:nvPr/>
          </p:nvSpPr>
          <p:spPr>
            <a:xfrm>
              <a:off x="7031380" y="1502635"/>
              <a:ext cx="164856" cy="102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7938281" y="1390947"/>
              <a:ext cx="104775" cy="2431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2621602" y="1147645"/>
              <a:ext cx="3516679" cy="2375958"/>
              <a:chOff x="1006802" y="2328302"/>
              <a:chExt cx="3516679" cy="2375958"/>
            </a:xfrm>
          </p:grpSpPr>
          <p:pic>
            <p:nvPicPr>
              <p:cNvPr id="41" name="図 40"/>
              <p:cNvPicPr>
                <a:picLocks noChangeAspect="1"/>
              </p:cNvPicPr>
              <p:nvPr/>
            </p:nvPicPr>
            <p:blipFill>
              <a:blip r:embed="rId4"/>
              <a:stretch>
                <a:fillRect/>
              </a:stretch>
            </p:blipFill>
            <p:spPr>
              <a:xfrm flipH="1">
                <a:off x="1006802" y="2328302"/>
                <a:ext cx="3210128" cy="2375958"/>
              </a:xfrm>
              <a:prstGeom prst="rect">
                <a:avLst/>
              </a:prstGeom>
            </p:spPr>
          </p:pic>
          <p:pic>
            <p:nvPicPr>
              <p:cNvPr id="42" name="図 41"/>
              <p:cNvPicPr>
                <a:picLocks noChangeAspect="1"/>
              </p:cNvPicPr>
              <p:nvPr/>
            </p:nvPicPr>
            <p:blipFill>
              <a:blip r:embed="rId5"/>
              <a:stretch>
                <a:fillRect/>
              </a:stretch>
            </p:blipFill>
            <p:spPr>
              <a:xfrm>
                <a:off x="3623871" y="3049918"/>
                <a:ext cx="38081" cy="38100"/>
              </a:xfrm>
              <a:prstGeom prst="rect">
                <a:avLst/>
              </a:prstGeom>
            </p:spPr>
          </p:pic>
          <p:sp>
            <p:nvSpPr>
              <p:cNvPr id="43" name="1 つの角を丸めた四角形 42"/>
              <p:cNvSpPr/>
              <p:nvPr/>
            </p:nvSpPr>
            <p:spPr>
              <a:xfrm>
                <a:off x="2961877" y="2651906"/>
                <a:ext cx="1561604" cy="811141"/>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rot="-1440000">
              <a:off x="4628365" y="888427"/>
              <a:ext cx="2698852" cy="1542641"/>
              <a:chOff x="6072290" y="1015130"/>
              <a:chExt cx="3005849" cy="2360260"/>
            </a:xfrm>
          </p:grpSpPr>
          <p:sp>
            <p:nvSpPr>
              <p:cNvPr id="35" name="二等辺三角形 34"/>
              <p:cNvSpPr/>
              <p:nvPr/>
            </p:nvSpPr>
            <p:spPr>
              <a:xfrm flipV="1">
                <a:off x="9008929" y="2188841"/>
                <a:ext cx="58366" cy="118654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6682902" y="1400783"/>
                <a:ext cx="2305455" cy="11168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8998085" y="1400783"/>
                <a:ext cx="80054" cy="113086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17"/>
              <p:cNvSpPr/>
              <p:nvPr/>
            </p:nvSpPr>
            <p:spPr>
              <a:xfrm>
                <a:off x="9008927" y="143464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18"/>
              <p:cNvSpPr/>
              <p:nvPr/>
            </p:nvSpPr>
            <p:spPr>
              <a:xfrm>
                <a:off x="6653718" y="1015130"/>
                <a:ext cx="184826" cy="910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1 つの角を丸めた四角形 39"/>
              <p:cNvSpPr/>
              <p:nvPr/>
            </p:nvSpPr>
            <p:spPr>
              <a:xfrm>
                <a:off x="6072290" y="1361871"/>
                <a:ext cx="587119" cy="21400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30531">
              <a:off x="6155727" y="1013448"/>
              <a:ext cx="580102" cy="2041374"/>
            </a:xfrm>
            <a:prstGeom prst="rect">
              <a:avLst/>
            </a:prstGeom>
          </p:spPr>
        </p:pic>
        <p:sp>
          <p:nvSpPr>
            <p:cNvPr id="34" name="フリーフォーム 33"/>
            <p:cNvSpPr/>
            <p:nvPr/>
          </p:nvSpPr>
          <p:spPr>
            <a:xfrm>
              <a:off x="6214263" y="2521810"/>
              <a:ext cx="243188" cy="260192"/>
            </a:xfrm>
            <a:custGeom>
              <a:avLst/>
              <a:gdLst>
                <a:gd name="connsiteX0" fmla="*/ 165370 w 223736"/>
                <a:gd name="connsiteY0" fmla="*/ 214009 h 214009"/>
                <a:gd name="connsiteX1" fmla="*/ 165370 w 223736"/>
                <a:gd name="connsiteY1" fmla="*/ 214009 h 214009"/>
                <a:gd name="connsiteX2" fmla="*/ 38911 w 223736"/>
                <a:gd name="connsiteY2" fmla="*/ 145915 h 214009"/>
                <a:gd name="connsiteX3" fmla="*/ 0 w 223736"/>
                <a:gd name="connsiteY3" fmla="*/ 136187 h 214009"/>
                <a:gd name="connsiteX4" fmla="*/ 97277 w 223736"/>
                <a:gd name="connsiteY4" fmla="*/ 0 h 214009"/>
                <a:gd name="connsiteX5" fmla="*/ 223736 w 223736"/>
                <a:gd name="connsiteY5" fmla="*/ 97277 h 214009"/>
                <a:gd name="connsiteX6" fmla="*/ 223736 w 223736"/>
                <a:gd name="connsiteY6" fmla="*/ 97277 h 21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36" h="214009">
                  <a:moveTo>
                    <a:pt x="165370" y="214009"/>
                  </a:moveTo>
                  <a:lnTo>
                    <a:pt x="165370" y="214009"/>
                  </a:lnTo>
                  <a:cubicBezTo>
                    <a:pt x="80588" y="153449"/>
                    <a:pt x="123740" y="174191"/>
                    <a:pt x="38911" y="145915"/>
                  </a:cubicBezTo>
                  <a:cubicBezTo>
                    <a:pt x="6651" y="135162"/>
                    <a:pt x="19982" y="136187"/>
                    <a:pt x="0" y="136187"/>
                  </a:cubicBezTo>
                  <a:lnTo>
                    <a:pt x="97277" y="0"/>
                  </a:lnTo>
                  <a:lnTo>
                    <a:pt x="223736" y="97277"/>
                  </a:lnTo>
                  <a:lnTo>
                    <a:pt x="223736" y="97277"/>
                  </a:lnTo>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角丸四角形吹き出し 9"/>
          <p:cNvSpPr/>
          <p:nvPr/>
        </p:nvSpPr>
        <p:spPr>
          <a:xfrm>
            <a:off x="4509400" y="2979388"/>
            <a:ext cx="3934804" cy="513412"/>
          </a:xfrm>
          <a:prstGeom prst="wedgeRoundRectCallout">
            <a:avLst>
              <a:gd name="adj1" fmla="val -30627"/>
              <a:gd name="adj2" fmla="val -140469"/>
              <a:gd name="adj3" fmla="val 16667"/>
            </a:avLst>
          </a:prstGeom>
          <a:solidFill>
            <a:srgbClr val="5B9BD5">
              <a:alpha val="6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FF00"/>
                </a:solidFill>
              </a:rPr>
              <a:t>えーっ、そんな</a:t>
            </a:r>
            <a:r>
              <a:rPr kumimoji="1" lang="ja-JP" altLang="en-US" sz="2400" b="1" dirty="0" err="1">
                <a:solidFill>
                  <a:srgbClr val="FFFF00"/>
                </a:solidFill>
              </a:rPr>
              <a:t>ん</a:t>
            </a:r>
            <a:r>
              <a:rPr kumimoji="1" lang="ja-JP" altLang="en-US" sz="2400" b="1" dirty="0">
                <a:solidFill>
                  <a:srgbClr val="FFFF00"/>
                </a:solidFill>
              </a:rPr>
              <a:t>あり～！</a:t>
            </a:r>
          </a:p>
        </p:txBody>
      </p:sp>
      <p:sp>
        <p:nvSpPr>
          <p:cNvPr id="11" name="角丸四角形吹き出し 10"/>
          <p:cNvSpPr/>
          <p:nvPr/>
        </p:nvSpPr>
        <p:spPr>
          <a:xfrm>
            <a:off x="867147" y="2554573"/>
            <a:ext cx="3351365" cy="742934"/>
          </a:xfrm>
          <a:prstGeom prst="wedgeRoundRectCallout">
            <a:avLst>
              <a:gd name="adj1" fmla="val -1767"/>
              <a:gd name="adj2" fmla="val -95978"/>
              <a:gd name="adj3" fmla="val 16667"/>
            </a:avLst>
          </a:prstGeom>
          <a:solidFill>
            <a:srgbClr val="5B9BD5">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FF00"/>
                </a:solidFill>
              </a:rPr>
              <a:t>サイバー攻撃に</a:t>
            </a:r>
            <a:endParaRPr kumimoji="1" lang="en-US" altLang="ja-JP" sz="2400" b="1" dirty="0">
              <a:solidFill>
                <a:srgbClr val="FFFF00"/>
              </a:solidFill>
            </a:endParaRPr>
          </a:p>
          <a:p>
            <a:pPr algn="ctr"/>
            <a:r>
              <a:rPr lang="ja-JP" altLang="en-US" sz="2400" b="1" dirty="0">
                <a:solidFill>
                  <a:srgbClr val="FFFF00"/>
                </a:solidFill>
              </a:rPr>
              <a:t>ルールなんかあるか！</a:t>
            </a:r>
            <a:endParaRPr kumimoji="1" lang="ja-JP" altLang="en-US" sz="2400" b="1" dirty="0">
              <a:solidFill>
                <a:srgbClr val="FFFF00"/>
              </a:solidFill>
            </a:endParaRPr>
          </a:p>
        </p:txBody>
      </p:sp>
      <p:sp>
        <p:nvSpPr>
          <p:cNvPr id="45" name="テキスト ボックス 44"/>
          <p:cNvSpPr txBox="1"/>
          <p:nvPr/>
        </p:nvSpPr>
        <p:spPr>
          <a:xfrm>
            <a:off x="6339029" y="2012893"/>
            <a:ext cx="2403428" cy="830997"/>
          </a:xfrm>
          <a:prstGeom prst="rect">
            <a:avLst/>
          </a:prstGeom>
          <a:solidFill>
            <a:srgbClr val="FFCCFF"/>
          </a:solidFill>
        </p:spPr>
        <p:txBody>
          <a:bodyPr wrap="square" rtlCol="0">
            <a:spAutoFit/>
          </a:bodyPr>
          <a:lstStyle/>
          <a:p>
            <a:r>
              <a:rPr kumimoji="1" lang="ja-JP" altLang="en-US" sz="2400" b="1" dirty="0">
                <a:solidFill>
                  <a:srgbClr val="FF0000"/>
                </a:solidFill>
              </a:rPr>
              <a:t>守るべきものは</a:t>
            </a:r>
            <a:endParaRPr kumimoji="1" lang="en-US" altLang="ja-JP" sz="2400" b="1" dirty="0">
              <a:solidFill>
                <a:srgbClr val="FF0000"/>
              </a:solidFill>
            </a:endParaRPr>
          </a:p>
          <a:p>
            <a:r>
              <a:rPr kumimoji="1" lang="ja-JP" altLang="en-US" sz="2400" b="1" dirty="0">
                <a:solidFill>
                  <a:srgbClr val="FF0000"/>
                </a:solidFill>
              </a:rPr>
              <a:t>決まっている</a:t>
            </a:r>
            <a:r>
              <a:rPr kumimoji="1" lang="ja-JP" altLang="en-US" b="1" dirty="0">
                <a:solidFill>
                  <a:srgbClr val="FF0000"/>
                </a:solidFill>
              </a:rPr>
              <a:t>。</a:t>
            </a:r>
          </a:p>
        </p:txBody>
      </p:sp>
      <p:sp>
        <p:nvSpPr>
          <p:cNvPr id="4" name="コンテンツ プレースホルダー 3">
            <a:extLst>
              <a:ext uri="{FF2B5EF4-FFF2-40B4-BE49-F238E27FC236}">
                <a16:creationId xmlns:a16="http://schemas.microsoft.com/office/drawing/2014/main" id="{2F64906E-5A8B-435E-BCA7-0D316D27682C}"/>
              </a:ext>
            </a:extLst>
          </p:cNvPr>
          <p:cNvSpPr>
            <a:spLocks noGrp="1"/>
          </p:cNvSpPr>
          <p:nvPr>
            <p:ph idx="1"/>
          </p:nvPr>
        </p:nvSpPr>
        <p:spPr>
          <a:xfrm>
            <a:off x="91440" y="3579241"/>
            <a:ext cx="9220393" cy="3278759"/>
          </a:xfrm>
        </p:spPr>
        <p:txBody>
          <a:bodyPr>
            <a:normAutofit fontScale="92500"/>
          </a:bodyPr>
          <a:lstStyle/>
          <a:p>
            <a:pPr>
              <a:lnSpc>
                <a:spcPct val="120000"/>
              </a:lnSpc>
            </a:pPr>
            <a:r>
              <a:rPr lang="ja-JP" altLang="en-US" sz="2400" b="1" dirty="0"/>
              <a:t>サイバー攻撃は所詮、情報系しか操作できないので、</a:t>
            </a:r>
            <a:br>
              <a:rPr lang="en-US" altLang="ja-JP" sz="2400" b="1" dirty="0"/>
            </a:br>
            <a:r>
              <a:rPr lang="ja-JP" altLang="en-US" sz="2400" b="1" dirty="0"/>
              <a:t>ものの変化はコントローラ</a:t>
            </a:r>
            <a:r>
              <a:rPr lang="en-US" altLang="ja-JP" sz="2400" b="1" dirty="0"/>
              <a:t>(</a:t>
            </a:r>
            <a:r>
              <a:rPr lang="ja-JP" altLang="en-US" sz="2400" b="1" dirty="0"/>
              <a:t>測定端･操作端</a:t>
            </a:r>
            <a:r>
              <a:rPr lang="en-US" altLang="ja-JP" sz="2400" b="1" dirty="0"/>
              <a:t>)</a:t>
            </a:r>
            <a:r>
              <a:rPr lang="ja-JP" altLang="en-US" sz="2400" b="1" dirty="0"/>
              <a:t>を通じてしかない。</a:t>
            </a:r>
          </a:p>
          <a:p>
            <a:pPr>
              <a:lnSpc>
                <a:spcPct val="120000"/>
              </a:lnSpc>
            </a:pPr>
            <a:r>
              <a:rPr lang="ja-JP" altLang="en-US" sz="2400" b="1" dirty="0"/>
              <a:t>サイバー攻撃は「</a:t>
            </a:r>
            <a:r>
              <a:rPr lang="ja-JP" altLang="en-US" sz="2400" b="1" dirty="0">
                <a:solidFill>
                  <a:srgbClr val="FF0000"/>
                </a:solidFill>
              </a:rPr>
              <a:t>悪意の誤操作、悪意の誤動作</a:t>
            </a:r>
            <a:r>
              <a:rPr lang="ja-JP" altLang="en-US" sz="2400" b="1" dirty="0"/>
              <a:t>」とみなせる</a:t>
            </a:r>
            <a:br>
              <a:rPr lang="en-US" altLang="ja-JP" sz="2400" b="1" dirty="0"/>
            </a:br>
            <a:r>
              <a:rPr lang="ja-JP" altLang="en-US" sz="2400" b="1" dirty="0">
                <a:solidFill>
                  <a:srgbClr val="00B050"/>
                </a:solidFill>
              </a:rPr>
              <a:t>故障ぐらいで事故にならないように多重に防護策がとられているはず</a:t>
            </a:r>
            <a:endParaRPr lang="en-US" altLang="ja-JP" sz="2400" b="1" dirty="0">
              <a:solidFill>
                <a:srgbClr val="00B050"/>
              </a:solidFill>
            </a:endParaRPr>
          </a:p>
          <a:p>
            <a:pPr>
              <a:lnSpc>
                <a:spcPct val="120000"/>
              </a:lnSpc>
            </a:pPr>
            <a:r>
              <a:rPr lang="ja-JP" altLang="en-US" sz="2400" b="1" dirty="0">
                <a:solidFill>
                  <a:srgbClr val="FF0000"/>
                </a:solidFill>
              </a:rPr>
              <a:t>起こりうる事故は、手口ではなく、プラントで定まる</a:t>
            </a:r>
            <a:endParaRPr lang="en-US" altLang="ja-JP" sz="2400" b="1" dirty="0">
              <a:solidFill>
                <a:srgbClr val="FF0000"/>
              </a:solidFill>
            </a:endParaRPr>
          </a:p>
          <a:p>
            <a:pPr>
              <a:lnSpc>
                <a:spcPct val="120000"/>
              </a:lnSpc>
            </a:pPr>
            <a:r>
              <a:rPr lang="ja-JP" altLang="en-US" sz="2400" b="1" dirty="0">
                <a:solidFill>
                  <a:srgbClr val="0000FF"/>
                </a:solidFill>
              </a:rPr>
              <a:t>守るべきものから、安全を確保する対策を検討すれば、</a:t>
            </a:r>
            <a:br>
              <a:rPr lang="en-US" altLang="ja-JP" sz="2400" b="1" dirty="0">
                <a:solidFill>
                  <a:srgbClr val="0000FF"/>
                </a:solidFill>
              </a:rPr>
            </a:br>
            <a:r>
              <a:rPr lang="ja-JP" altLang="en-US" sz="2400" b="1" dirty="0">
                <a:solidFill>
                  <a:srgbClr val="0000FF"/>
                </a:solidFill>
              </a:rPr>
              <a:t>新たな手口の攻撃にも有効であるはず</a:t>
            </a:r>
          </a:p>
        </p:txBody>
      </p:sp>
    </p:spTree>
    <p:extLst>
      <p:ext uri="{BB962C8B-B14F-4D97-AF65-F5344CB8AC3E}">
        <p14:creationId xmlns:p14="http://schemas.microsoft.com/office/powerpoint/2010/main" val="1272658339"/>
      </p:ext>
    </p:extLst>
  </p:cSld>
  <p:clrMapOvr>
    <a:masterClrMapping/>
  </p:clrMapOvr>
  <mc:AlternateContent xmlns:mc="http://schemas.openxmlformats.org/markup-compatibility/2006" xmlns:p14="http://schemas.microsoft.com/office/powerpoint/2010/main">
    <mc:Choice Requires="p14">
      <p:transition spd="slow" p14:dur="2000" advTm="35885"/>
    </mc:Choice>
    <mc:Fallback xmlns="">
      <p:transition spd="slow" advTm="3588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4/</a:t>
            </a:r>
            <a:r>
              <a:rPr lang="ja-JP" altLang="en-US" sz="3200" dirty="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⑥インシデント情報</a:t>
            </a:r>
            <a:endParaRPr lang="en-US" altLang="ja-JP" sz="2000" dirty="0">
              <a:latin typeface="Meiryo UI" panose="020B0604030504040204" pitchFamily="50" charset="-128"/>
              <a:ea typeface="Meiryo UI" panose="020B0604030504040204" pitchFamily="50" charset="-128"/>
            </a:endParaRPr>
          </a:p>
          <a:p>
            <a:pPr lvl="1"/>
            <a:r>
              <a:rPr lang="ja-JP" altLang="en-US" sz="2000" dirty="0">
                <a:latin typeface="Meiryo UI" panose="020B0604030504040204" pitchFamily="50" charset="-128"/>
                <a:ea typeface="Meiryo UI" panose="020B0604030504040204" pitchFamily="50" charset="-128"/>
              </a:rPr>
              <a:t>イベントに付随する情報</a:t>
            </a:r>
            <a:endParaRPr lang="en-US" altLang="ja-JP" sz="2000" dirty="0">
              <a:latin typeface="Meiryo UI" panose="020B0604030504040204" pitchFamily="50" charset="-128"/>
              <a:ea typeface="Meiryo UI" panose="020B0604030504040204" pitchFamily="50" charset="-128"/>
            </a:endParaRPr>
          </a:p>
          <a:p>
            <a:pPr lvl="2">
              <a:buFont typeface="Wingdings" panose="05000000000000000000" pitchFamily="2" charset="2"/>
              <a:buChar char="Ø"/>
            </a:pPr>
            <a:r>
              <a:rPr lang="ja-JP" altLang="en-US" sz="1800" dirty="0">
                <a:latin typeface="Meiryo UI" panose="020B0604030504040204" pitchFamily="50" charset="-128"/>
                <a:ea typeface="Meiryo UI" panose="020B0604030504040204" pitchFamily="50" charset="-128"/>
              </a:rPr>
              <a:t>指示情報</a:t>
            </a:r>
            <a:endParaRPr lang="en-US" altLang="ja-JP" sz="1800" dirty="0">
              <a:latin typeface="Meiryo UI" panose="020B0604030504040204" pitchFamily="50" charset="-128"/>
              <a:ea typeface="Meiryo UI" panose="020B0604030504040204" pitchFamily="50" charset="-128"/>
            </a:endParaRPr>
          </a:p>
          <a:p>
            <a:pPr lvl="3">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プラント停止指示　等</a:t>
            </a:r>
            <a:endParaRPr lang="en-US" altLang="ja-JP" sz="1400" dirty="0">
              <a:latin typeface="Meiryo UI" panose="020B0604030504040204" pitchFamily="50" charset="-128"/>
              <a:ea typeface="Meiryo UI" panose="020B0604030504040204" pitchFamily="50" charset="-128"/>
            </a:endParaRPr>
          </a:p>
          <a:p>
            <a:pPr lvl="2">
              <a:buFont typeface="Wingdings" panose="05000000000000000000" pitchFamily="2" charset="2"/>
              <a:buChar char="Ø"/>
            </a:pPr>
            <a:r>
              <a:rPr lang="ja-JP" altLang="en-US" sz="1800" dirty="0">
                <a:latin typeface="Meiryo UI" panose="020B0604030504040204" pitchFamily="50" charset="-128"/>
                <a:ea typeface="Meiryo UI" panose="020B0604030504040204" pitchFamily="50" charset="-128"/>
              </a:rPr>
              <a:t>報告情報</a:t>
            </a:r>
            <a:endParaRPr lang="en-US" altLang="ja-JP" dirty="0">
              <a:latin typeface="Meiryo UI" panose="020B0604030504040204" pitchFamily="50" charset="-128"/>
              <a:ea typeface="Meiryo UI" panose="020B0604030504040204" pitchFamily="50" charset="-128"/>
            </a:endParaRPr>
          </a:p>
          <a:p>
            <a:pPr lvl="3">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プラントの運転状況　等</a:t>
            </a:r>
          </a:p>
          <a:p>
            <a:pPr marL="0" indent="0">
              <a:buNone/>
            </a:pPr>
            <a:endParaRPr lang="ja-JP" altLang="en-US" dirty="0">
              <a:latin typeface="Meiryo UI" panose="020B0604030504040204" pitchFamily="50" charset="-128"/>
              <a:ea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40</a:t>
            </a:fld>
            <a:endParaRPr lang="ja-JP" altLang="en-US">
              <a:latin typeface="Meiryo UI" panose="020B0604030504040204" pitchFamily="50" charset="-128"/>
              <a:ea typeface="Meiryo UI" panose="020B0604030504040204" pitchFamily="50" charset="-128"/>
            </a:endParaRPr>
          </a:p>
        </p:txBody>
      </p:sp>
      <p:sp>
        <p:nvSpPr>
          <p:cNvPr id="10" name="下矢印 6">
            <a:extLst>
              <a:ext uri="{FF2B5EF4-FFF2-40B4-BE49-F238E27FC236}">
                <a16:creationId xmlns:a16="http://schemas.microsoft.com/office/drawing/2014/main" id="{AF361600-3221-45F5-9581-7698E68FB6EA}"/>
              </a:ext>
            </a:extLst>
          </p:cNvPr>
          <p:cNvSpPr/>
          <p:nvPr/>
        </p:nvSpPr>
        <p:spPr>
          <a:xfrm>
            <a:off x="5644589" y="4063622"/>
            <a:ext cx="244400" cy="23997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rotWithShape="1">
          <a:blip r:embed="rId3"/>
          <a:srcRect l="373" t="24935" r="23684" b="-2531"/>
          <a:stretch/>
        </p:blipFill>
        <p:spPr>
          <a:xfrm>
            <a:off x="1099877" y="4320473"/>
            <a:ext cx="6944246" cy="1260329"/>
          </a:xfrm>
          <a:prstGeom prst="rect">
            <a:avLst/>
          </a:prstGeom>
        </p:spPr>
      </p:pic>
    </p:spTree>
    <p:extLst>
      <p:ext uri="{BB962C8B-B14F-4D97-AF65-F5344CB8AC3E}">
        <p14:creationId xmlns:p14="http://schemas.microsoft.com/office/powerpoint/2010/main" val="210418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5/</a:t>
            </a:r>
            <a:r>
              <a:rPr lang="ja-JP" altLang="en-US" sz="3200" dirty="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⑦メッセージ</a:t>
            </a:r>
            <a:endParaRPr lang="en-US" altLang="ja-JP" sz="2400" dirty="0">
              <a:latin typeface="Meiryo UI" panose="020B0604030504040204" pitchFamily="50" charset="-128"/>
              <a:ea typeface="Meiryo UI" panose="020B0604030504040204" pitchFamily="50" charset="-128"/>
            </a:endParaRPr>
          </a:p>
          <a:p>
            <a:pPr lvl="1"/>
            <a:r>
              <a:rPr lang="ja-JP" altLang="en-US" sz="2000" dirty="0">
                <a:latin typeface="Meiryo UI" panose="020B0604030504040204" pitchFamily="50" charset="-128"/>
                <a:ea typeface="Meiryo UI" panose="020B0604030504040204" pitchFamily="50" charset="-128"/>
              </a:rPr>
              <a:t>コメント</a:t>
            </a:r>
            <a:endParaRPr lang="en-US" altLang="ja-JP" sz="2000" dirty="0">
              <a:latin typeface="Meiryo UI" panose="020B0604030504040204" pitchFamily="50" charset="-128"/>
              <a:ea typeface="Meiryo UI" panose="020B0604030504040204" pitchFamily="50" charset="-128"/>
            </a:endParaRPr>
          </a:p>
          <a:p>
            <a:pPr lvl="1"/>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返信</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転送されたイベントの場合、）返信元</a:t>
            </a:r>
            <a:endParaRPr lang="en-US" altLang="ja-JP" sz="2000" dirty="0">
              <a:latin typeface="Meiryo UI" panose="020B0604030504040204" pitchFamily="50" charset="-128"/>
              <a:ea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41</a:t>
            </a:fld>
            <a:endParaRPr lang="ja-JP" altLang="en-US">
              <a:latin typeface="Meiryo UI" panose="020B0604030504040204" pitchFamily="50" charset="-128"/>
              <a:ea typeface="Meiryo UI" panose="020B0604030504040204" pitchFamily="50" charset="-128"/>
            </a:endParaRPr>
          </a:p>
        </p:txBody>
      </p:sp>
      <p:sp>
        <p:nvSpPr>
          <p:cNvPr id="9" name="下矢印 5">
            <a:extLst>
              <a:ext uri="{FF2B5EF4-FFF2-40B4-BE49-F238E27FC236}">
                <a16:creationId xmlns:a16="http://schemas.microsoft.com/office/drawing/2014/main" id="{C6CAF981-EDFE-432D-9B5C-933EB2B30018}"/>
              </a:ext>
            </a:extLst>
          </p:cNvPr>
          <p:cNvSpPr/>
          <p:nvPr/>
        </p:nvSpPr>
        <p:spPr>
          <a:xfrm>
            <a:off x="4646736" y="3318866"/>
            <a:ext cx="244400" cy="23997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rotWithShape="1">
          <a:blip r:embed="rId3"/>
          <a:srcRect l="23551" t="27359" r="-449" b="-755"/>
          <a:stretch/>
        </p:blipFill>
        <p:spPr>
          <a:xfrm>
            <a:off x="170272" y="3627864"/>
            <a:ext cx="8569868" cy="1452894"/>
          </a:xfrm>
          <a:prstGeom prst="rect">
            <a:avLst/>
          </a:prstGeom>
        </p:spPr>
      </p:pic>
    </p:spTree>
    <p:extLst>
      <p:ext uri="{BB962C8B-B14F-4D97-AF65-F5344CB8AC3E}">
        <p14:creationId xmlns:p14="http://schemas.microsoft.com/office/powerpoint/2010/main" val="2549698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a:t>
            </a:r>
            <a:r>
              <a:rPr lang="en-US" altLang="ja-JP" sz="3200" dirty="0">
                <a:latin typeface="Meiryo UI" panose="020B0604030504040204" pitchFamily="50" charset="-128"/>
                <a:ea typeface="Meiryo UI" panose="020B0604030504040204" pitchFamily="50" charset="-128"/>
              </a:rPr>
              <a:t>6/</a:t>
            </a:r>
            <a:r>
              <a:rPr lang="ja-JP" altLang="en-US" sz="3200" dirty="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任意のイベント上で、</a:t>
            </a:r>
            <a:r>
              <a:rPr lang="ja-JP" altLang="en-US" sz="2400" u="sng" dirty="0">
                <a:solidFill>
                  <a:srgbClr val="FF0000"/>
                </a:solidFill>
                <a:latin typeface="Meiryo UI" panose="020B0604030504040204" pitchFamily="50" charset="-128"/>
                <a:ea typeface="Meiryo UI" panose="020B0604030504040204" pitchFamily="50" charset="-128"/>
              </a:rPr>
              <a:t>ダブルクリック</a:t>
            </a:r>
            <a:r>
              <a:rPr lang="ja-JP" altLang="en-US" sz="2400" dirty="0">
                <a:latin typeface="Meiryo UI" panose="020B0604030504040204" pitchFamily="50" charset="-128"/>
                <a:ea typeface="Meiryo UI" panose="020B0604030504040204" pitchFamily="50" charset="-128"/>
              </a:rPr>
              <a:t>すると、</a:t>
            </a:r>
            <a:br>
              <a:rPr lang="en-US" altLang="ja-JP" sz="2400" dirty="0">
                <a:latin typeface="Meiryo UI" panose="020B0604030504040204" pitchFamily="50" charset="-128"/>
                <a:ea typeface="Meiryo UI" panose="020B0604030504040204" pitchFamily="50" charset="-128"/>
              </a:rPr>
            </a:br>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が開き、イベント内容を見ることが出来る</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42</a:t>
            </a:fld>
            <a:endParaRPr lang="ja-JP" altLang="en-US">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720516" y="2785084"/>
            <a:ext cx="5702968" cy="3246977"/>
          </a:xfrm>
          <a:prstGeom prst="rect">
            <a:avLst/>
          </a:prstGeom>
        </p:spPr>
      </p:pic>
    </p:spTree>
    <p:extLst>
      <p:ext uri="{BB962C8B-B14F-4D97-AF65-F5344CB8AC3E}">
        <p14:creationId xmlns:p14="http://schemas.microsoft.com/office/powerpoint/2010/main" val="1393779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閲覧したいイベント上で、①</a:t>
            </a:r>
            <a:r>
              <a:rPr lang="ja-JP" altLang="en-US" sz="2400" dirty="0">
                <a:solidFill>
                  <a:srgbClr val="FF0000"/>
                </a:solidFill>
                <a:latin typeface="Meiryo UI" panose="020B0604030504040204" pitchFamily="50" charset="-128"/>
                <a:ea typeface="Meiryo UI" panose="020B0604030504040204" pitchFamily="50" charset="-128"/>
              </a:rPr>
              <a:t>右クリック</a:t>
            </a:r>
            <a:r>
              <a:rPr lang="ja-JP" altLang="en-US" sz="2400" dirty="0">
                <a:latin typeface="Meiryo UI" panose="020B0604030504040204" pitchFamily="50" charset="-128"/>
                <a:ea typeface="Meiryo UI" panose="020B0604030504040204" pitchFamily="50" charset="-128"/>
              </a:rPr>
              <a:t>し、②</a:t>
            </a:r>
            <a:r>
              <a:rPr lang="ja-JP" altLang="en-US" sz="2400" dirty="0">
                <a:solidFill>
                  <a:srgbClr val="FF0000"/>
                </a:solidFill>
                <a:latin typeface="Meiryo UI" panose="020B0604030504040204" pitchFamily="50" charset="-128"/>
                <a:ea typeface="Meiryo UI" panose="020B0604030504040204" pitchFamily="50" charset="-128"/>
              </a:rPr>
              <a:t>表示</a:t>
            </a:r>
            <a:r>
              <a:rPr lang="ja-JP" altLang="en-US" sz="2400" dirty="0">
                <a:latin typeface="Meiryo UI" panose="020B0604030504040204" pitchFamily="50" charset="-128"/>
                <a:ea typeface="Meiryo UI" panose="020B0604030504040204" pitchFamily="50" charset="-128"/>
              </a:rPr>
              <a:t>をクリックすると、</a:t>
            </a:r>
            <a:br>
              <a:rPr lang="en-US" altLang="ja-JP" sz="2400" dirty="0">
                <a:latin typeface="Meiryo UI" panose="020B0604030504040204" pitchFamily="50" charset="-128"/>
                <a:ea typeface="Meiryo UI" panose="020B0604030504040204" pitchFamily="50" charset="-128"/>
              </a:rPr>
            </a:br>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が開き、イベント内容を見ることが出来る</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43</a:t>
            </a:fld>
            <a:endParaRPr lang="ja-JP" altLang="en-US"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4DEB4E33-E432-432D-BBD1-B0783FADFDC1}"/>
              </a:ext>
            </a:extLst>
          </p:cNvPr>
          <p:cNvSpPr txBox="1"/>
          <p:nvPr/>
        </p:nvSpPr>
        <p:spPr>
          <a:xfrm>
            <a:off x="615423" y="2862416"/>
            <a:ext cx="378995" cy="584775"/>
          </a:xfrm>
          <a:prstGeom prst="rect">
            <a:avLst/>
          </a:prstGeom>
          <a:noFill/>
        </p:spPr>
        <p:txBody>
          <a:bodyPr wrap="square" rtlCol="0">
            <a:spAutoFit/>
          </a:bodyPr>
          <a:lstStyle/>
          <a:p>
            <a:pPr algn="ctr"/>
            <a:r>
              <a:rPr kumimoji="1" lang="ja-JP" altLang="en-US" sz="3200" b="1" dirty="0">
                <a:latin typeface="Meiryo UI" panose="020B0604030504040204" pitchFamily="50" charset="-128"/>
                <a:ea typeface="Meiryo UI" panose="020B0604030504040204" pitchFamily="50" charset="-128"/>
              </a:rPr>
              <a:t>①</a:t>
            </a:r>
            <a:endParaRPr kumimoji="1" lang="ja-JP" altLang="en-US" sz="28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7D155C6B-42E5-4BB4-8AFB-788D920F1EDE}"/>
              </a:ext>
            </a:extLst>
          </p:cNvPr>
          <p:cNvSpPr txBox="1"/>
          <p:nvPr/>
        </p:nvSpPr>
        <p:spPr>
          <a:xfrm>
            <a:off x="3569150" y="4988415"/>
            <a:ext cx="560542" cy="584775"/>
          </a:xfrm>
          <a:prstGeom prst="rect">
            <a:avLst/>
          </a:prstGeom>
          <a:noFill/>
        </p:spPr>
        <p:txBody>
          <a:bodyPr wrap="square" rtlCol="0">
            <a:spAutoFit/>
          </a:bodyPr>
          <a:lstStyle/>
          <a:p>
            <a:pPr algn="ctr"/>
            <a:r>
              <a:rPr lang="ja-JP" altLang="en-US" sz="3200" b="1" dirty="0">
                <a:latin typeface="Meiryo UI" panose="020B0604030504040204" pitchFamily="50" charset="-128"/>
                <a:ea typeface="Meiryo UI" panose="020B0604030504040204" pitchFamily="50" charset="-128"/>
              </a:rPr>
              <a:t>②</a:t>
            </a:r>
            <a:endParaRPr kumimoji="1" lang="ja-JP" altLang="en-US" sz="28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l="104" t="21507" r="32951" b="31435"/>
          <a:stretch/>
        </p:blipFill>
        <p:spPr>
          <a:xfrm>
            <a:off x="626656" y="2754861"/>
            <a:ext cx="4772025" cy="1902864"/>
          </a:xfrm>
          <a:prstGeom prst="rect">
            <a:avLst/>
          </a:prstGeom>
        </p:spPr>
      </p:pic>
      <p:sp>
        <p:nvSpPr>
          <p:cNvPr id="13" name="タイトル 1">
            <a:extLst>
              <a:ext uri="{FF2B5EF4-FFF2-40B4-BE49-F238E27FC236}">
                <a16:creationId xmlns:a16="http://schemas.microsoft.com/office/drawing/2014/main" id="{BF39470A-7E19-4083-A7AF-AB6794256DF8}"/>
              </a:ext>
            </a:extLst>
          </p:cNvPr>
          <p:cNvSpPr txBox="1">
            <a:spLocks/>
          </p:cNvSpPr>
          <p:nvPr/>
        </p:nvSpPr>
        <p:spPr>
          <a:xfrm>
            <a:off x="628650" y="365126"/>
            <a:ext cx="7197090" cy="858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演習コンソール画面の見方</a:t>
            </a:r>
            <a:br>
              <a:rPr lang="ja-JP" altLang="en-US" sz="40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イベントの見方 （７</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７）</a:t>
            </a:r>
            <a:endParaRPr lang="ja-JP" altLang="en-US" sz="24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DA7690C-9511-4528-9E6B-155F6C122179}"/>
              </a:ext>
            </a:extLst>
          </p:cNvPr>
          <p:cNvPicPr>
            <a:picLocks noChangeAspect="1"/>
          </p:cNvPicPr>
          <p:nvPr/>
        </p:nvPicPr>
        <p:blipFill>
          <a:blip r:embed="rId4"/>
          <a:stretch>
            <a:fillRect/>
          </a:stretch>
        </p:blipFill>
        <p:spPr>
          <a:xfrm>
            <a:off x="4077441" y="3942223"/>
            <a:ext cx="4812260" cy="2410165"/>
          </a:xfrm>
          <a:prstGeom prst="rect">
            <a:avLst/>
          </a:prstGeom>
          <a:ln w="3175">
            <a:solidFill>
              <a:schemeClr val="tx1"/>
            </a:solidFill>
          </a:ln>
        </p:spPr>
      </p:pic>
      <p:sp>
        <p:nvSpPr>
          <p:cNvPr id="14" name="テキスト ボックス 13">
            <a:extLst>
              <a:ext uri="{FF2B5EF4-FFF2-40B4-BE49-F238E27FC236}">
                <a16:creationId xmlns:a16="http://schemas.microsoft.com/office/drawing/2014/main" id="{7D155C6B-42E5-4BB4-8AFB-788D920F1EDE}"/>
              </a:ext>
            </a:extLst>
          </p:cNvPr>
          <p:cNvSpPr txBox="1"/>
          <p:nvPr/>
        </p:nvSpPr>
        <p:spPr>
          <a:xfrm>
            <a:off x="163366" y="3357448"/>
            <a:ext cx="560542" cy="584775"/>
          </a:xfrm>
          <a:prstGeom prst="rect">
            <a:avLst/>
          </a:prstGeom>
          <a:noFill/>
        </p:spPr>
        <p:txBody>
          <a:bodyPr wrap="square" rtlCol="0">
            <a:spAutoFit/>
          </a:bodyPr>
          <a:lstStyle/>
          <a:p>
            <a:pPr algn="ctr"/>
            <a:r>
              <a:rPr lang="ja-JP" altLang="en-US" sz="3200" b="1" dirty="0">
                <a:latin typeface="Meiryo UI" panose="020B0604030504040204" pitchFamily="50" charset="-128"/>
                <a:ea typeface="Meiryo UI" panose="020B0604030504040204" pitchFamily="50" charset="-128"/>
              </a:rPr>
              <a:t>①</a:t>
            </a:r>
            <a:endParaRPr kumimoji="1" lang="ja-JP" altLang="en-US" sz="2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122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説明の流れ</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44</a:t>
            </a:fld>
            <a:endParaRPr lang="ja-JP" altLang="en-US">
              <a:latin typeface="Meiryo UI" panose="020B0604030504040204" pitchFamily="50" charset="-128"/>
              <a:ea typeface="Meiryo UI" panose="020B0604030504040204" pitchFamily="50" charset="-128"/>
            </a:endParaRPr>
          </a:p>
        </p:txBody>
      </p:sp>
      <p:graphicFrame>
        <p:nvGraphicFramePr>
          <p:cNvPr id="15" name="コンテンツ プレースホルダー 4">
            <a:extLst>
              <a:ext uri="{FF2B5EF4-FFF2-40B4-BE49-F238E27FC236}">
                <a16:creationId xmlns:a16="http://schemas.microsoft.com/office/drawing/2014/main" id="{25FDAAAE-8A90-4749-9001-6616730C8943}"/>
              </a:ext>
            </a:extLst>
          </p:cNvPr>
          <p:cNvGraphicFramePr>
            <a:graphicFrameLocks/>
          </p:cNvGraphicFramePr>
          <p:nvPr>
            <p:extLst/>
          </p:nvPr>
        </p:nvGraphicFramePr>
        <p:xfrm>
          <a:off x="612616" y="1807369"/>
          <a:ext cx="7634287" cy="499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9529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 r="16789" b="37357"/>
          <a:stretch/>
        </p:blipFill>
        <p:spPr>
          <a:xfrm>
            <a:off x="479678" y="2398328"/>
            <a:ext cx="8184644" cy="2500931"/>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演習コンソール画面の使い方</a:t>
            </a:r>
            <a:br>
              <a:rPr lang="en-US" altLang="ja-JP" sz="24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新規アクションの作成方法</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イベントトレイの上にある「新規アクション」をクリック</a:t>
            </a:r>
            <a:endParaRPr lang="en-US" altLang="ja-JP"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45</a:t>
            </a:fld>
            <a:endParaRPr lang="ja-JP" altLang="en-US">
              <a:latin typeface="Meiryo UI" panose="020B0604030504040204" pitchFamily="50" charset="-128"/>
              <a:ea typeface="Meiryo UI" panose="020B0604030504040204" pitchFamily="50" charset="-128"/>
            </a:endParaRPr>
          </a:p>
        </p:txBody>
      </p:sp>
      <p:sp>
        <p:nvSpPr>
          <p:cNvPr id="6" name="角丸四角形 5">
            <a:extLst>
              <a:ext uri="{FF2B5EF4-FFF2-40B4-BE49-F238E27FC236}">
                <a16:creationId xmlns:a16="http://schemas.microsoft.com/office/drawing/2014/main" id="{96082DBF-156D-4952-8FD1-49FB85CB2A51}"/>
              </a:ext>
            </a:extLst>
          </p:cNvPr>
          <p:cNvSpPr/>
          <p:nvPr/>
        </p:nvSpPr>
        <p:spPr>
          <a:xfrm>
            <a:off x="479678" y="2762449"/>
            <a:ext cx="1406874" cy="3036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7906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演習コンソール画面の使い方</a:t>
            </a:r>
            <a:br>
              <a:rPr lang="en-US" altLang="ja-JP" sz="24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a:t>
            </a:r>
            <a:r>
              <a:rPr lang="ja-JP" altLang="en-US" sz="3200" dirty="0">
                <a:latin typeface="Meiryo UI" panose="020B0604030504040204" pitchFamily="50" charset="-128"/>
                <a:ea typeface="Meiryo UI" panose="020B0604030504040204" pitchFamily="50" charset="-128"/>
              </a:rPr>
              <a:t>新規アクションの作成方法</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下のような</a:t>
            </a:r>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が開く</a:t>
            </a:r>
          </a:p>
          <a:p>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46</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E2E4ADE4-AABB-43EB-8399-43E27216FD86}"/>
              </a:ext>
            </a:extLst>
          </p:cNvPr>
          <p:cNvPicPr>
            <a:picLocks noChangeAspect="1"/>
          </p:cNvPicPr>
          <p:nvPr/>
        </p:nvPicPr>
        <p:blipFill>
          <a:blip r:embed="rId3"/>
          <a:stretch>
            <a:fillRect/>
          </a:stretch>
        </p:blipFill>
        <p:spPr>
          <a:xfrm>
            <a:off x="616888" y="2462177"/>
            <a:ext cx="7482083" cy="3905328"/>
          </a:xfrm>
          <a:prstGeom prst="rect">
            <a:avLst/>
          </a:prstGeom>
          <a:ln w="3175">
            <a:solidFill>
              <a:schemeClr val="tx1"/>
            </a:solidFill>
          </a:ln>
        </p:spPr>
      </p:pic>
    </p:spTree>
    <p:extLst>
      <p:ext uri="{BB962C8B-B14F-4D97-AF65-F5344CB8AC3E}">
        <p14:creationId xmlns:p14="http://schemas.microsoft.com/office/powerpoint/2010/main" val="1976311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2400" dirty="0">
                <a:latin typeface="Meiryo UI" panose="020B0604030504040204" pitchFamily="50" charset="-128"/>
                <a:ea typeface="Meiryo UI" panose="020B0604030504040204" pitchFamily="50" charset="-128"/>
              </a:rPr>
              <a:t>演習コンソール画面の使い方</a:t>
            </a:r>
            <a:br>
              <a:rPr lang="en-US" altLang="ja-JP" sz="24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 Box</a:t>
            </a:r>
            <a:r>
              <a:rPr lang="ja-JP" altLang="en-US" sz="3200" dirty="0">
                <a:latin typeface="Meiryo UI" panose="020B0604030504040204" pitchFamily="50" charset="-128"/>
                <a:ea typeface="Meiryo UI" panose="020B0604030504040204" pitchFamily="50" charset="-128"/>
              </a:rPr>
              <a:t>作成手順</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457200" indent="-457200">
              <a:buFont typeface="+mj-ea"/>
              <a:buAutoNum type="circleNumDbPlain"/>
            </a:pPr>
            <a:r>
              <a:rPr lang="ja-JP" altLang="en-US" sz="2400" dirty="0">
                <a:latin typeface="Meiryo UI" panose="020B0604030504040204" pitchFamily="50" charset="-128"/>
                <a:ea typeface="Meiryo UI" panose="020B0604030504040204" pitchFamily="50" charset="-128"/>
              </a:rPr>
              <a:t>アクションの選択</a:t>
            </a:r>
          </a:p>
          <a:p>
            <a:pPr marL="457200" indent="-457200">
              <a:buFont typeface="+mj-ea"/>
              <a:buAutoNum type="circleNumDbPlain"/>
            </a:pPr>
            <a:r>
              <a:rPr lang="en-US" altLang="ja-JP" sz="2400" dirty="0">
                <a:latin typeface="Meiryo UI" panose="020B0604030504040204" pitchFamily="50" charset="-128"/>
                <a:ea typeface="Meiryo UI" panose="020B0604030504040204" pitchFamily="50" charset="-128"/>
              </a:rPr>
              <a:t>To</a:t>
            </a:r>
            <a:r>
              <a:rPr lang="ja-JP" altLang="en-US" sz="2400" dirty="0">
                <a:latin typeface="Meiryo UI" panose="020B0604030504040204" pitchFamily="50" charset="-128"/>
                <a:ea typeface="Meiryo UI" panose="020B0604030504040204" pitchFamily="50" charset="-128"/>
              </a:rPr>
              <a:t>の選択</a:t>
            </a:r>
          </a:p>
          <a:p>
            <a:pPr marL="457200" indent="-457200">
              <a:buFont typeface="+mj-ea"/>
              <a:buAutoNum type="circleNumDbPlain"/>
            </a:pPr>
            <a:r>
              <a:rPr lang="en-US" altLang="ja-JP" sz="2400" dirty="0">
                <a:latin typeface="Meiryo UI" panose="020B0604030504040204" pitchFamily="50" charset="-128"/>
                <a:ea typeface="Meiryo UI" panose="020B0604030504040204" pitchFamily="50" charset="-128"/>
              </a:rPr>
              <a:t>CC</a:t>
            </a:r>
            <a:r>
              <a:rPr lang="ja-JP" altLang="en-US" sz="2400" dirty="0">
                <a:latin typeface="Meiryo UI" panose="020B0604030504040204" pitchFamily="50" charset="-128"/>
                <a:ea typeface="Meiryo UI" panose="020B0604030504040204" pitchFamily="50" charset="-128"/>
              </a:rPr>
              <a:t>の選択</a:t>
            </a:r>
          </a:p>
          <a:p>
            <a:pPr marL="457200" indent="-457200">
              <a:buFont typeface="+mj-ea"/>
              <a:buAutoNum type="circleNumDbPlain"/>
            </a:pPr>
            <a:r>
              <a:rPr lang="ja-JP" altLang="en-US" sz="2400" dirty="0">
                <a:latin typeface="Meiryo UI" panose="020B0604030504040204" pitchFamily="50" charset="-128"/>
                <a:ea typeface="Meiryo UI" panose="020B0604030504040204" pitchFamily="50" charset="-128"/>
              </a:rPr>
              <a:t>返信元の選択</a:t>
            </a:r>
          </a:p>
          <a:p>
            <a:pPr marL="457200" indent="-457200">
              <a:buFont typeface="+mj-ea"/>
              <a:buAutoNum type="circleNumDbPlain"/>
            </a:pPr>
            <a:r>
              <a:rPr lang="ja-JP" altLang="en-US" sz="2400" dirty="0">
                <a:latin typeface="Meiryo UI" panose="020B0604030504040204" pitchFamily="50" charset="-128"/>
                <a:ea typeface="Meiryo UI" panose="020B0604030504040204" pitchFamily="50" charset="-128"/>
              </a:rPr>
              <a:t>インシデント情報の選択</a:t>
            </a:r>
          </a:p>
          <a:p>
            <a:pPr marL="457200" indent="-457200">
              <a:buFont typeface="+mj-ea"/>
              <a:buAutoNum type="circleNumDbPlain"/>
            </a:pPr>
            <a:r>
              <a:rPr lang="ja-JP" altLang="en-US" sz="2400" dirty="0">
                <a:latin typeface="Meiryo UI" panose="020B0604030504040204" pitchFamily="50" charset="-128"/>
                <a:ea typeface="Meiryo UI" panose="020B0604030504040204" pitchFamily="50" charset="-128"/>
              </a:rPr>
              <a:t>メッセージの入力</a:t>
            </a:r>
          </a:p>
          <a:p>
            <a:pPr marL="457200" indent="-457200">
              <a:buFont typeface="+mj-ea"/>
              <a:buAutoNum type="circleNumDbPlain"/>
            </a:pPr>
            <a:r>
              <a:rPr lang="ja-JP" altLang="en-US" sz="2400" dirty="0">
                <a:latin typeface="Meiryo UI" panose="020B0604030504040204" pitchFamily="50" charset="-128"/>
                <a:ea typeface="Meiryo UI" panose="020B0604030504040204" pitchFamily="50" charset="-128"/>
              </a:rPr>
              <a:t>「実行」をクリック</a:t>
            </a:r>
          </a:p>
          <a:p>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47</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B3441363-E1BE-42B3-822B-17888E897271}"/>
              </a:ext>
            </a:extLst>
          </p:cNvPr>
          <p:cNvPicPr>
            <a:picLocks noChangeAspect="1"/>
          </p:cNvPicPr>
          <p:nvPr/>
        </p:nvPicPr>
        <p:blipFill>
          <a:blip r:embed="rId3"/>
          <a:stretch>
            <a:fillRect/>
          </a:stretch>
        </p:blipFill>
        <p:spPr>
          <a:xfrm>
            <a:off x="4123479" y="1817385"/>
            <a:ext cx="4879360" cy="2546817"/>
          </a:xfrm>
          <a:prstGeom prst="rect">
            <a:avLst/>
          </a:prstGeom>
          <a:ln w="3175">
            <a:solidFill>
              <a:schemeClr val="tx1"/>
            </a:solidFill>
          </a:ln>
        </p:spPr>
      </p:pic>
    </p:spTree>
    <p:extLst>
      <p:ext uri="{BB962C8B-B14F-4D97-AF65-F5344CB8AC3E}">
        <p14:creationId xmlns:p14="http://schemas.microsoft.com/office/powerpoint/2010/main" val="171975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①アクションの選択</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必須</a:t>
            </a:r>
            <a:r>
              <a:rPr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a:xfrm>
            <a:off x="457200" y="2097616"/>
            <a:ext cx="8229600" cy="4525963"/>
          </a:xfrm>
        </p:spPr>
        <p:txBody>
          <a:bodyPr>
            <a:normAutofit/>
          </a:bodyPr>
          <a:lstStyle/>
          <a:p>
            <a:r>
              <a:rPr lang="en-US" altLang="ja-JP" sz="2400" dirty="0">
                <a:latin typeface="Meiryo UI" panose="020B0604030504040204" pitchFamily="50" charset="-128"/>
                <a:ea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rPr>
              <a:t>種類のアクションから一つ選択</a:t>
            </a:r>
            <a:endParaRPr lang="en-US" altLang="ja-JP" sz="2400" dirty="0">
              <a:latin typeface="Meiryo UI" panose="020B0604030504040204" pitchFamily="50" charset="-128"/>
              <a:ea typeface="Meiryo UI" panose="020B0604030504040204" pitchFamily="50" charset="-128"/>
            </a:endParaRPr>
          </a:p>
          <a:p>
            <a:pPr lvl="1"/>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指示・報告連絡に関する</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各ロール固有のコミュニケーション</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 </a:t>
            </a:r>
            <a:endParaRPr lang="en-US" altLang="ja-JP" sz="2000" dirty="0">
              <a:solidFill>
                <a:srgbClr val="FF0000"/>
              </a:solidFill>
              <a:latin typeface="Meiryo UI" panose="020B0604030504040204" pitchFamily="50" charset="-128"/>
              <a:ea typeface="Meiryo UI" panose="020B0604030504040204" pitchFamily="50" charset="-128"/>
            </a:endParaRPr>
          </a:p>
          <a:p>
            <a:pPr lvl="1"/>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「相談」</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48</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DC8E8F37-0287-4A29-9695-A73B33C44BF3}"/>
              </a:ext>
            </a:extLst>
          </p:cNvPr>
          <p:cNvPicPr>
            <a:picLocks noChangeAspect="1"/>
          </p:cNvPicPr>
          <p:nvPr/>
        </p:nvPicPr>
        <p:blipFill>
          <a:blip r:embed="rId3"/>
          <a:stretch>
            <a:fillRect/>
          </a:stretch>
        </p:blipFill>
        <p:spPr>
          <a:xfrm>
            <a:off x="3190693" y="3143675"/>
            <a:ext cx="5793799" cy="3033288"/>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7" name="円形吹き出し 6"/>
          <p:cNvSpPr/>
          <p:nvPr/>
        </p:nvSpPr>
        <p:spPr>
          <a:xfrm>
            <a:off x="5421368" y="1150758"/>
            <a:ext cx="3722632" cy="1469887"/>
          </a:xfrm>
          <a:prstGeom prst="wedgeEllipseCallout">
            <a:avLst>
              <a:gd name="adj1" fmla="val -65207"/>
              <a:gd name="adj2" fmla="val 49389"/>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選択できるアクションは状況に応じて、</a:t>
            </a:r>
            <a:endParaRPr kumimoji="1" lang="en-US" altLang="ja-JP" dirty="0">
              <a:solidFill>
                <a:schemeClr val="tx1"/>
              </a:solidFill>
            </a:endParaRPr>
          </a:p>
          <a:p>
            <a:pPr algn="ctr"/>
            <a:r>
              <a:rPr lang="ja-JP" altLang="en-US" dirty="0">
                <a:solidFill>
                  <a:schemeClr val="tx1"/>
                </a:solidFill>
              </a:rPr>
              <a:t>どんどん増えます！！</a:t>
            </a:r>
            <a:endParaRPr kumimoji="1" lang="en-US" altLang="ja-JP" dirty="0">
              <a:solidFill>
                <a:schemeClr val="tx1"/>
              </a:solidFill>
            </a:endParaRPr>
          </a:p>
        </p:txBody>
      </p:sp>
      <p:sp>
        <p:nvSpPr>
          <p:cNvPr id="8" name="円形吹き出し 7"/>
          <p:cNvSpPr/>
          <p:nvPr/>
        </p:nvSpPr>
        <p:spPr>
          <a:xfrm>
            <a:off x="0" y="4206240"/>
            <a:ext cx="3304757" cy="1753553"/>
          </a:xfrm>
          <a:prstGeom prst="wedgeEllipseCallout">
            <a:avLst>
              <a:gd name="adj1" fmla="val 84988"/>
              <a:gd name="adj2" fmla="val -50279"/>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アクション一覧にある</a:t>
            </a:r>
            <a:br>
              <a:rPr kumimoji="1" lang="en-US" altLang="ja-JP" dirty="0">
                <a:solidFill>
                  <a:srgbClr val="FF0000"/>
                </a:solidFill>
              </a:rPr>
            </a:br>
            <a:r>
              <a:rPr lang="ja-JP" altLang="en-US" dirty="0">
                <a:solidFill>
                  <a:srgbClr val="FF0000"/>
                </a:solidFill>
              </a:rPr>
              <a:t>「報告連絡」</a:t>
            </a:r>
            <a:br>
              <a:rPr lang="en-US" altLang="ja-JP" dirty="0">
                <a:solidFill>
                  <a:srgbClr val="FF0000"/>
                </a:solidFill>
              </a:rPr>
            </a:br>
            <a:r>
              <a:rPr lang="ja-JP" altLang="en-US" dirty="0">
                <a:solidFill>
                  <a:srgbClr val="FF0000"/>
                </a:solidFill>
              </a:rPr>
              <a:t>は使用禁止！！</a:t>
            </a:r>
            <a:endParaRPr kumimoji="1" lang="en-US" altLang="ja-JP" dirty="0">
              <a:solidFill>
                <a:srgbClr val="FF0000"/>
              </a:solidFill>
            </a:endParaRPr>
          </a:p>
        </p:txBody>
      </p:sp>
    </p:spTree>
    <p:extLst>
      <p:ext uri="{BB962C8B-B14F-4D97-AF65-F5344CB8AC3E}">
        <p14:creationId xmlns:p14="http://schemas.microsoft.com/office/powerpoint/2010/main" val="8374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②</a:t>
            </a:r>
            <a:r>
              <a:rPr lang="en-US" altLang="ja-JP" sz="3200" dirty="0">
                <a:latin typeface="Meiryo UI" panose="020B0604030504040204" pitchFamily="50" charset="-128"/>
                <a:ea typeface="Meiryo UI" panose="020B0604030504040204" pitchFamily="50" charset="-128"/>
              </a:rPr>
              <a:t>To</a:t>
            </a:r>
            <a:r>
              <a:rPr lang="ja-JP" altLang="en-US" sz="3200" dirty="0">
                <a:latin typeface="Meiryo UI" panose="020B0604030504040204" pitchFamily="50" charset="-128"/>
                <a:ea typeface="Meiryo UI" panose="020B0604030504040204" pitchFamily="50" charset="-128"/>
              </a:rPr>
              <a:t>の選択</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必須</a:t>
            </a:r>
            <a:r>
              <a:rPr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アクションの宛先を指定</a:t>
            </a:r>
          </a:p>
          <a:p>
            <a:pPr lvl="1"/>
            <a:r>
              <a:rPr lang="en-US" altLang="ja-JP" sz="2000" dirty="0">
                <a:latin typeface="Meiryo UI" panose="020B0604030504040204" pitchFamily="50" charset="-128"/>
                <a:ea typeface="Meiryo UI" panose="020B0604030504040204" pitchFamily="50" charset="-128"/>
              </a:rPr>
              <a:t>To</a:t>
            </a:r>
            <a:r>
              <a:rPr lang="ja-JP" altLang="en-US" sz="2000" dirty="0">
                <a:latin typeface="Meiryo UI" panose="020B0604030504040204" pitchFamily="50" charset="-128"/>
                <a:ea typeface="Meiryo UI" panose="020B0604030504040204" pitchFamily="50" charset="-128"/>
              </a:rPr>
              <a:t>に指定できるのは一人のみ</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49</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B2CE26BE-96F3-4B9D-BF96-67E533F040D9}"/>
              </a:ext>
            </a:extLst>
          </p:cNvPr>
          <p:cNvPicPr>
            <a:picLocks noChangeAspect="1"/>
          </p:cNvPicPr>
          <p:nvPr/>
        </p:nvPicPr>
        <p:blipFill>
          <a:blip r:embed="rId3"/>
          <a:stretch>
            <a:fillRect/>
          </a:stretch>
        </p:blipFill>
        <p:spPr>
          <a:xfrm>
            <a:off x="612008" y="3061452"/>
            <a:ext cx="5796729" cy="303966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6" name="円形吹き出し 5"/>
          <p:cNvSpPr/>
          <p:nvPr/>
        </p:nvSpPr>
        <p:spPr>
          <a:xfrm>
            <a:off x="4604198" y="1086404"/>
            <a:ext cx="4539802" cy="1626315"/>
          </a:xfrm>
          <a:prstGeom prst="wedgeEllipseCallout">
            <a:avLst>
              <a:gd name="adj1" fmla="val -53730"/>
              <a:gd name="adj2" fmla="val 30335"/>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①で宛先まで記載された</a:t>
            </a:r>
            <a:br>
              <a:rPr lang="en-US" altLang="ja-JP" dirty="0">
                <a:solidFill>
                  <a:schemeClr val="tx1"/>
                </a:solidFill>
              </a:rPr>
            </a:br>
            <a:r>
              <a:rPr lang="ja-JP" altLang="en-US" dirty="0">
                <a:solidFill>
                  <a:schemeClr val="tx1"/>
                </a:solidFill>
              </a:rPr>
              <a:t>アクションを選択した場合は</a:t>
            </a:r>
            <a:endParaRPr lang="en-US" altLang="ja-JP" dirty="0">
              <a:solidFill>
                <a:schemeClr val="tx1"/>
              </a:solidFill>
            </a:endParaRPr>
          </a:p>
          <a:p>
            <a:pPr algn="ctr"/>
            <a:r>
              <a:rPr lang="ja-JP" altLang="en-US" dirty="0">
                <a:solidFill>
                  <a:schemeClr val="tx1"/>
                </a:solidFill>
              </a:rPr>
              <a:t>その宛先を選択してください</a:t>
            </a:r>
            <a:endParaRPr kumimoji="1" lang="en-US" altLang="ja-JP" dirty="0">
              <a:solidFill>
                <a:schemeClr val="tx1"/>
              </a:solidFill>
            </a:endParaRPr>
          </a:p>
        </p:txBody>
      </p:sp>
    </p:spTree>
    <p:extLst>
      <p:ext uri="{BB962C8B-B14F-4D97-AF65-F5344CB8AC3E}">
        <p14:creationId xmlns:p14="http://schemas.microsoft.com/office/powerpoint/2010/main" val="10404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4" y="-25"/>
            <a:ext cx="9144067" cy="6858050"/>
          </a:xfrm>
          <a:prstGeom prst="rect">
            <a:avLst/>
          </a:prstGeom>
        </p:spPr>
      </p:pic>
      <p:sp>
        <p:nvSpPr>
          <p:cNvPr id="8" name="1 つの角を丸めた四角形 7"/>
          <p:cNvSpPr/>
          <p:nvPr/>
        </p:nvSpPr>
        <p:spPr>
          <a:xfrm>
            <a:off x="-34" y="-25"/>
            <a:ext cx="9144034" cy="980927"/>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81900" y="-25"/>
            <a:ext cx="8780165" cy="914400"/>
          </a:xfrm>
        </p:spPr>
        <p:txBody>
          <a:bodyPr>
            <a:normAutofit fontScale="90000"/>
          </a:bodyPr>
          <a:lstStyle/>
          <a:p>
            <a:pPr algn="ctr"/>
            <a:r>
              <a:rPr lang="ja-JP" altLang="en-US" sz="3600" b="1" dirty="0">
                <a:solidFill>
                  <a:srgbClr val="0070C0"/>
                </a:solidFill>
                <a:latin typeface="+mn-ea"/>
                <a:ea typeface="+mn-ea"/>
              </a:rPr>
              <a:t>様々なプログラムがセキュリティホール候補</a:t>
            </a:r>
            <a:endParaRPr kumimoji="1" lang="ja-JP" altLang="en-US" sz="3600" b="1" dirty="0">
              <a:solidFill>
                <a:srgbClr val="0070C0"/>
              </a:solidFill>
              <a:latin typeface="+mn-ea"/>
              <a:ea typeface="+mn-ea"/>
            </a:endParaRPr>
          </a:p>
        </p:txBody>
      </p:sp>
    </p:spTree>
    <p:extLst>
      <p:ext uri="{BB962C8B-B14F-4D97-AF65-F5344CB8AC3E}">
        <p14:creationId xmlns:p14="http://schemas.microsoft.com/office/powerpoint/2010/main" val="1299956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③</a:t>
            </a:r>
            <a:r>
              <a:rPr lang="en-US" altLang="ja-JP" sz="3200" dirty="0">
                <a:latin typeface="Meiryo UI" panose="020B0604030504040204" pitchFamily="50" charset="-128"/>
                <a:ea typeface="Meiryo UI" panose="020B0604030504040204" pitchFamily="50" charset="-128"/>
              </a:rPr>
              <a:t> CC</a:t>
            </a:r>
            <a:r>
              <a:rPr lang="ja-JP" altLang="en-US" sz="3200" dirty="0">
                <a:latin typeface="Meiryo UI" panose="020B0604030504040204" pitchFamily="50" charset="-128"/>
                <a:ea typeface="Meiryo UI" panose="020B0604030504040204" pitchFamily="50" charset="-128"/>
              </a:rPr>
              <a:t>の選択</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任意</a:t>
            </a:r>
            <a:r>
              <a:rPr lang="en-US" altLang="ja-JP" sz="3200" dirty="0">
                <a:latin typeface="Meiryo UI" panose="020B0604030504040204" pitchFamily="50" charset="-128"/>
                <a:ea typeface="Meiryo UI" panose="020B0604030504040204" pitchFamily="50" charset="-128"/>
              </a:rPr>
              <a:t>) </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アクションを知らせたい宛先を指定</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何人でも指定可能</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50</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8BE4FEF-7C0A-4A8A-8B77-AF613155AD9C}"/>
              </a:ext>
            </a:extLst>
          </p:cNvPr>
          <p:cNvPicPr>
            <a:picLocks noChangeAspect="1"/>
          </p:cNvPicPr>
          <p:nvPr/>
        </p:nvPicPr>
        <p:blipFill>
          <a:blip r:embed="rId3"/>
          <a:stretch>
            <a:fillRect/>
          </a:stretch>
        </p:blipFill>
        <p:spPr>
          <a:xfrm>
            <a:off x="618767" y="3077348"/>
            <a:ext cx="5789972" cy="2954958"/>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973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④返信元の選択</a:t>
            </a:r>
            <a:r>
              <a:rPr lang="en-US" altLang="ja-JP" sz="3200" dirty="0">
                <a:latin typeface="Meiryo UI" panose="020B0604030504040204" pitchFamily="50" charset="-128"/>
                <a:ea typeface="Meiryo UI" panose="020B0604030504040204" pitchFamily="50" charset="-128"/>
              </a:rPr>
              <a:t> </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作成するアクションが、他者のアクションに対する返信の場合にのみ</a:t>
            </a: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その返信元を指定</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選択すると、メッセージに自動で入力される</a:t>
            </a:r>
            <a:endParaRPr lang="en-US" altLang="ja-JP" sz="2400" dirty="0">
              <a:latin typeface="Meiryo UI" panose="020B0604030504040204" pitchFamily="50" charset="-128"/>
              <a:ea typeface="Meiryo UI" panose="020B0604030504040204" pitchFamily="50" charset="-128"/>
            </a:endParaRPr>
          </a:p>
          <a:p>
            <a:pPr>
              <a:buClr>
                <a:schemeClr val="tx1"/>
              </a:buClr>
            </a:pPr>
            <a:r>
              <a:rPr lang="ja-JP" altLang="en-US" sz="2400" u="sng" dirty="0">
                <a:solidFill>
                  <a:srgbClr val="FF0000"/>
                </a:solidFill>
                <a:latin typeface="Meiryo UI" panose="020B0604030504040204" pitchFamily="50" charset="-128"/>
                <a:ea typeface="Meiryo UI" panose="020B0604030504040204" pitchFamily="50" charset="-128"/>
              </a:rPr>
              <a:t>転送元</a:t>
            </a:r>
            <a:r>
              <a:rPr lang="ja-JP" altLang="en-US" sz="2400" dirty="0">
                <a:latin typeface="Meiryo UI" panose="020B0604030504040204" pitchFamily="50" charset="-128"/>
                <a:ea typeface="Meiryo UI" panose="020B0604030504040204" pitchFamily="50" charset="-128"/>
              </a:rPr>
              <a:t>としても、利用可能</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51</a:t>
            </a:fld>
            <a:endParaRPr lang="ja-JP" altLang="en-US">
              <a:latin typeface="Meiryo UI" panose="020B0604030504040204" pitchFamily="50" charset="-128"/>
              <a:ea typeface="Meiryo UI" panose="020B0604030504040204" pitchFamily="50" charset="-128"/>
            </a:endParaRPr>
          </a:p>
        </p:txBody>
      </p:sp>
      <p:sp>
        <p:nvSpPr>
          <p:cNvPr id="5" name="右矢印 6">
            <a:extLst>
              <a:ext uri="{FF2B5EF4-FFF2-40B4-BE49-F238E27FC236}">
                <a16:creationId xmlns:a16="http://schemas.microsoft.com/office/drawing/2014/main" id="{4ACC2B70-3F71-4709-951D-AEA705815538}"/>
              </a:ext>
            </a:extLst>
          </p:cNvPr>
          <p:cNvSpPr/>
          <p:nvPr/>
        </p:nvSpPr>
        <p:spPr>
          <a:xfrm>
            <a:off x="4289308" y="5077437"/>
            <a:ext cx="403412" cy="394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1F81CD5-591A-433F-851E-1492F10B977E}"/>
              </a:ext>
            </a:extLst>
          </p:cNvPr>
          <p:cNvPicPr>
            <a:picLocks noChangeAspect="1"/>
          </p:cNvPicPr>
          <p:nvPr/>
        </p:nvPicPr>
        <p:blipFill>
          <a:blip r:embed="rId3"/>
          <a:stretch>
            <a:fillRect/>
          </a:stretch>
        </p:blipFill>
        <p:spPr>
          <a:xfrm>
            <a:off x="159651" y="4237423"/>
            <a:ext cx="3972137" cy="2074476"/>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7" name="図 6">
            <a:extLst>
              <a:ext uri="{FF2B5EF4-FFF2-40B4-BE49-F238E27FC236}">
                <a16:creationId xmlns:a16="http://schemas.microsoft.com/office/drawing/2014/main" id="{CCDA15BE-2A98-44E2-9136-E63E154DA6F0}"/>
              </a:ext>
            </a:extLst>
          </p:cNvPr>
          <p:cNvPicPr>
            <a:picLocks noChangeAspect="1"/>
          </p:cNvPicPr>
          <p:nvPr/>
        </p:nvPicPr>
        <p:blipFill>
          <a:blip r:embed="rId4"/>
          <a:stretch>
            <a:fillRect/>
          </a:stretch>
        </p:blipFill>
        <p:spPr>
          <a:xfrm>
            <a:off x="4850241" y="4154321"/>
            <a:ext cx="4134108" cy="2173123"/>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85697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④返信元の選択</a:t>
            </a:r>
            <a:r>
              <a:rPr lang="en-US" altLang="ja-JP" sz="3200" dirty="0">
                <a:latin typeface="Meiryo UI" panose="020B0604030504040204" pitchFamily="50" charset="-128"/>
                <a:ea typeface="Meiryo UI" panose="020B0604030504040204" pitchFamily="50" charset="-128"/>
              </a:rPr>
              <a:t> </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solidFill>
                  <a:schemeClr val="bg2">
                    <a:lumMod val="90000"/>
                  </a:schemeClr>
                </a:solidFill>
                <a:latin typeface="Meiryo UI" panose="020B0604030504040204" pitchFamily="50" charset="-128"/>
                <a:ea typeface="Meiryo UI" panose="020B0604030504040204" pitchFamily="50" charset="-128"/>
              </a:rPr>
              <a:t>作成するアクションが、他者のアクションに対する返信の場合にのみ</a:t>
            </a:r>
            <a:br>
              <a:rPr lang="en-US" altLang="ja-JP" sz="2400" dirty="0">
                <a:solidFill>
                  <a:schemeClr val="bg2">
                    <a:lumMod val="90000"/>
                  </a:schemeClr>
                </a:solidFill>
                <a:latin typeface="Meiryo UI" panose="020B0604030504040204" pitchFamily="50" charset="-128"/>
                <a:ea typeface="Meiryo UI" panose="020B0604030504040204" pitchFamily="50" charset="-128"/>
              </a:rPr>
            </a:br>
            <a:r>
              <a:rPr lang="ja-JP" altLang="en-US" sz="2400" dirty="0">
                <a:solidFill>
                  <a:schemeClr val="bg2">
                    <a:lumMod val="90000"/>
                  </a:schemeClr>
                </a:solidFill>
                <a:latin typeface="Meiryo UI" panose="020B0604030504040204" pitchFamily="50" charset="-128"/>
                <a:ea typeface="Meiryo UI" panose="020B0604030504040204" pitchFamily="50" charset="-128"/>
              </a:rPr>
              <a:t>その返信元を指定</a:t>
            </a:r>
            <a:endParaRPr lang="en-US" altLang="ja-JP" sz="2400" dirty="0">
              <a:solidFill>
                <a:schemeClr val="bg2">
                  <a:lumMod val="90000"/>
                </a:schemeClr>
              </a:solidFill>
              <a:latin typeface="Meiryo UI" panose="020B0604030504040204" pitchFamily="50" charset="-128"/>
              <a:ea typeface="Meiryo UI" panose="020B0604030504040204" pitchFamily="50" charset="-128"/>
            </a:endParaRPr>
          </a:p>
          <a:p>
            <a:r>
              <a:rPr lang="ja-JP" altLang="en-US" sz="2400" dirty="0">
                <a:solidFill>
                  <a:schemeClr val="bg2">
                    <a:lumMod val="90000"/>
                  </a:schemeClr>
                </a:solidFill>
                <a:latin typeface="Meiryo UI" panose="020B0604030504040204" pitchFamily="50" charset="-128"/>
                <a:ea typeface="Meiryo UI" panose="020B0604030504040204" pitchFamily="50" charset="-128"/>
              </a:rPr>
              <a:t>選択すると、メッセージに自動で入力される</a:t>
            </a:r>
            <a:endParaRPr lang="en-US" altLang="ja-JP" sz="2400" dirty="0">
              <a:solidFill>
                <a:schemeClr val="bg2">
                  <a:lumMod val="90000"/>
                </a:schemeClr>
              </a:solidFill>
              <a:latin typeface="Meiryo UI" panose="020B0604030504040204" pitchFamily="50" charset="-128"/>
              <a:ea typeface="Meiryo UI" panose="020B0604030504040204" pitchFamily="50" charset="-128"/>
            </a:endParaRPr>
          </a:p>
          <a:p>
            <a:pPr>
              <a:buClr>
                <a:schemeClr val="tx1"/>
              </a:buClr>
            </a:pPr>
            <a:r>
              <a:rPr lang="ja-JP" altLang="en-US" sz="2400" u="sng" dirty="0">
                <a:solidFill>
                  <a:schemeClr val="bg2">
                    <a:lumMod val="90000"/>
                  </a:schemeClr>
                </a:solidFill>
                <a:latin typeface="Meiryo UI" panose="020B0604030504040204" pitchFamily="50" charset="-128"/>
                <a:ea typeface="Meiryo UI" panose="020B0604030504040204" pitchFamily="50" charset="-128"/>
              </a:rPr>
              <a:t>転送元</a:t>
            </a:r>
            <a:r>
              <a:rPr lang="ja-JP" altLang="en-US" sz="2400" dirty="0">
                <a:solidFill>
                  <a:schemeClr val="bg2">
                    <a:lumMod val="90000"/>
                  </a:schemeClr>
                </a:solidFill>
                <a:latin typeface="Meiryo UI" panose="020B0604030504040204" pitchFamily="50" charset="-128"/>
                <a:ea typeface="Meiryo UI" panose="020B0604030504040204" pitchFamily="50" charset="-128"/>
              </a:rPr>
              <a:t>としても、利用可能</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52</a:t>
            </a:fld>
            <a:endParaRPr lang="ja-JP" altLang="en-US">
              <a:latin typeface="Meiryo UI" panose="020B0604030504040204" pitchFamily="50" charset="-128"/>
              <a:ea typeface="Meiryo UI" panose="020B0604030504040204" pitchFamily="50" charset="-128"/>
            </a:endParaRPr>
          </a:p>
        </p:txBody>
      </p:sp>
      <p:sp>
        <p:nvSpPr>
          <p:cNvPr id="5" name="右矢印 6">
            <a:extLst>
              <a:ext uri="{FF2B5EF4-FFF2-40B4-BE49-F238E27FC236}">
                <a16:creationId xmlns:a16="http://schemas.microsoft.com/office/drawing/2014/main" id="{4ACC2B70-3F71-4709-951D-AEA705815538}"/>
              </a:ext>
            </a:extLst>
          </p:cNvPr>
          <p:cNvSpPr/>
          <p:nvPr/>
        </p:nvSpPr>
        <p:spPr>
          <a:xfrm>
            <a:off x="4290935" y="4637805"/>
            <a:ext cx="403412" cy="394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1F81CD5-591A-433F-851E-1492F10B977E}"/>
              </a:ext>
            </a:extLst>
          </p:cNvPr>
          <p:cNvPicPr>
            <a:picLocks noChangeAspect="1"/>
          </p:cNvPicPr>
          <p:nvPr/>
        </p:nvPicPr>
        <p:blipFill>
          <a:blip r:embed="rId3"/>
          <a:stretch>
            <a:fillRect/>
          </a:stretch>
        </p:blipFill>
        <p:spPr>
          <a:xfrm>
            <a:off x="159651" y="3699104"/>
            <a:ext cx="3972137" cy="2074476"/>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7" name="図 6">
            <a:extLst>
              <a:ext uri="{FF2B5EF4-FFF2-40B4-BE49-F238E27FC236}">
                <a16:creationId xmlns:a16="http://schemas.microsoft.com/office/drawing/2014/main" id="{CCDA15BE-2A98-44E2-9136-E63E154DA6F0}"/>
              </a:ext>
            </a:extLst>
          </p:cNvPr>
          <p:cNvPicPr>
            <a:picLocks noChangeAspect="1"/>
          </p:cNvPicPr>
          <p:nvPr/>
        </p:nvPicPr>
        <p:blipFill>
          <a:blip r:embed="rId4"/>
          <a:stretch>
            <a:fillRect/>
          </a:stretch>
        </p:blipFill>
        <p:spPr>
          <a:xfrm>
            <a:off x="4853494" y="3699104"/>
            <a:ext cx="4134108" cy="2173123"/>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8" name="円形吹き出し 7"/>
          <p:cNvSpPr/>
          <p:nvPr/>
        </p:nvSpPr>
        <p:spPr>
          <a:xfrm>
            <a:off x="3352800" y="2294422"/>
            <a:ext cx="5068742" cy="2737830"/>
          </a:xfrm>
          <a:prstGeom prst="wedgeEllipseCallout">
            <a:avLst>
              <a:gd name="adj1" fmla="val -50101"/>
              <a:gd name="adj2" fmla="val -62555"/>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返信・転送は</a:t>
            </a:r>
            <a:endParaRPr lang="en-US" altLang="ja-JP" sz="2400" dirty="0">
              <a:solidFill>
                <a:schemeClr val="tx1"/>
              </a:solidFill>
            </a:endParaRPr>
          </a:p>
          <a:p>
            <a:pPr algn="ctr"/>
            <a:r>
              <a:rPr lang="ja-JP" altLang="en-US" sz="2400" dirty="0">
                <a:solidFill>
                  <a:schemeClr val="tx1"/>
                </a:solidFill>
              </a:rPr>
              <a:t>よりやりやすい方法があるので、そちらを利用</a:t>
            </a:r>
            <a:br>
              <a:rPr lang="en-US" altLang="ja-JP" sz="2400" dirty="0">
                <a:solidFill>
                  <a:schemeClr val="tx1"/>
                </a:solidFill>
              </a:rPr>
            </a:br>
            <a:r>
              <a:rPr lang="ja-JP" altLang="en-US" sz="2400" dirty="0">
                <a:solidFill>
                  <a:schemeClr val="tx1"/>
                </a:solidFill>
              </a:rPr>
              <a:t>下さい！！</a:t>
            </a:r>
            <a:endParaRPr lang="en-US" altLang="ja-JP" sz="2400" dirty="0">
              <a:solidFill>
                <a:schemeClr val="tx1"/>
              </a:solidFill>
            </a:endParaRPr>
          </a:p>
        </p:txBody>
      </p:sp>
    </p:spTree>
    <p:extLst>
      <p:ext uri="{BB962C8B-B14F-4D97-AF65-F5344CB8AC3E}">
        <p14:creationId xmlns:p14="http://schemas.microsoft.com/office/powerpoint/2010/main" val="1565933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a:t>
            </a:r>
            <a:r>
              <a:rPr lang="ja-JP" altLang="en-US" sz="3200" dirty="0">
                <a:latin typeface="Meiryo UI" panose="020B0604030504040204" pitchFamily="50" charset="-128"/>
                <a:ea typeface="Meiryo UI" panose="020B0604030504040204" pitchFamily="50" charset="-128"/>
              </a:rPr>
              <a:t>⑤インシデント情報の選択</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a:buClr>
                <a:schemeClr val="tx1"/>
              </a:buClr>
            </a:pPr>
            <a:r>
              <a:rPr lang="ja-JP" altLang="en-US" sz="2400" dirty="0">
                <a:latin typeface="Meiryo UI" panose="020B0604030504040204" pitchFamily="50" charset="-128"/>
                <a:ea typeface="Meiryo UI" panose="020B0604030504040204" pitchFamily="50" charset="-128"/>
              </a:rPr>
              <a:t>アクションとして「</a:t>
            </a:r>
            <a:r>
              <a:rPr lang="ja-JP" altLang="en-US" sz="2400" dirty="0">
                <a:solidFill>
                  <a:srgbClr val="FF0000"/>
                </a:solidFill>
                <a:latin typeface="Meiryo UI" panose="020B0604030504040204" pitchFamily="50" charset="-128"/>
                <a:ea typeface="Meiryo UI" panose="020B0604030504040204" pitchFamily="50" charset="-128"/>
              </a:rPr>
              <a:t>報告・連絡</a:t>
            </a:r>
            <a:r>
              <a:rPr lang="ja-JP" altLang="en-US" sz="2400" dirty="0">
                <a:latin typeface="Meiryo UI" panose="020B0604030504040204" pitchFamily="50" charset="-128"/>
                <a:ea typeface="Meiryo UI" panose="020B0604030504040204" pitchFamily="50" charset="-128"/>
              </a:rPr>
              <a:t>」を選択した場合にのみ</a:t>
            </a:r>
            <a:r>
              <a:rPr lang="ja-JP" altLang="en-US" sz="2400" dirty="0">
                <a:solidFill>
                  <a:srgbClr val="FF0000"/>
                </a:solidFill>
                <a:latin typeface="Meiryo UI" panose="020B0604030504040204" pitchFamily="50" charset="-128"/>
                <a:ea typeface="Meiryo UI" panose="020B0604030504040204" pitchFamily="50" charset="-128"/>
              </a:rPr>
              <a:t>利用</a:t>
            </a:r>
            <a:endParaRPr lang="en-US" altLang="ja-JP" sz="2400" dirty="0">
              <a:solidFill>
                <a:srgbClr val="FF0000"/>
              </a:solidFill>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インシデント情報をクリックすると、これまでの対応過程で得た</a:t>
            </a:r>
            <a:br>
              <a:rPr lang="en-US" altLang="ja-JP" sz="24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全てのインシデント情報が一覧表示される</a:t>
            </a:r>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共有したいインシデント情報を選択</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複数選択可能</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53</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E21B77E-81F6-4DD4-BC8D-6E15690D28DC}"/>
              </a:ext>
            </a:extLst>
          </p:cNvPr>
          <p:cNvPicPr>
            <a:picLocks noChangeAspect="1"/>
          </p:cNvPicPr>
          <p:nvPr/>
        </p:nvPicPr>
        <p:blipFill>
          <a:blip r:embed="rId3"/>
          <a:stretch>
            <a:fillRect/>
          </a:stretch>
        </p:blipFill>
        <p:spPr>
          <a:xfrm>
            <a:off x="622892" y="3493405"/>
            <a:ext cx="5124476" cy="2663824"/>
          </a:xfrm>
          <a:prstGeom prst="rect">
            <a:avLst/>
          </a:prstGeom>
          <a:ln w="3175">
            <a:solidFill>
              <a:schemeClr val="tx1"/>
            </a:solidFill>
          </a:ln>
        </p:spPr>
      </p:pic>
    </p:spTree>
    <p:extLst>
      <p:ext uri="{BB962C8B-B14F-4D97-AF65-F5344CB8AC3E}">
        <p14:creationId xmlns:p14="http://schemas.microsoft.com/office/powerpoint/2010/main" val="20155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  </a:t>
            </a:r>
            <a:r>
              <a:rPr lang="ja-JP" altLang="en-US" sz="3200" dirty="0">
                <a:latin typeface="Meiryo UI" panose="020B0604030504040204" pitchFamily="50" charset="-128"/>
                <a:ea typeface="Meiryo UI" panose="020B0604030504040204" pitchFamily="50" charset="-128"/>
              </a:rPr>
              <a:t>⑤インシデント情報の選択</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a:buClr>
                <a:schemeClr val="tx1"/>
              </a:buClr>
            </a:pPr>
            <a:r>
              <a:rPr lang="ja-JP" altLang="en-US" sz="2400" dirty="0">
                <a:solidFill>
                  <a:schemeClr val="bg2">
                    <a:lumMod val="90000"/>
                  </a:schemeClr>
                </a:solidFill>
                <a:latin typeface="Meiryo UI" panose="020B0604030504040204" pitchFamily="50" charset="-128"/>
                <a:ea typeface="Meiryo UI" panose="020B0604030504040204" pitchFamily="50" charset="-128"/>
              </a:rPr>
              <a:t>アクションとして「報告・連絡」を選択した場合にのみ利用</a:t>
            </a:r>
            <a:endParaRPr lang="en-US" altLang="ja-JP" sz="2400" dirty="0">
              <a:solidFill>
                <a:schemeClr val="bg2">
                  <a:lumMod val="90000"/>
                </a:schemeClr>
              </a:solidFill>
              <a:latin typeface="Meiryo UI" panose="020B0604030504040204" pitchFamily="50" charset="-128"/>
              <a:ea typeface="Meiryo UI" panose="020B0604030504040204" pitchFamily="50" charset="-128"/>
            </a:endParaRPr>
          </a:p>
          <a:p>
            <a:r>
              <a:rPr lang="ja-JP" altLang="en-US" sz="2400" dirty="0">
                <a:solidFill>
                  <a:schemeClr val="bg2">
                    <a:lumMod val="90000"/>
                  </a:schemeClr>
                </a:solidFill>
                <a:latin typeface="Meiryo UI" panose="020B0604030504040204" pitchFamily="50" charset="-128"/>
                <a:ea typeface="Meiryo UI" panose="020B0604030504040204" pitchFamily="50" charset="-128"/>
              </a:rPr>
              <a:t>インシデント情報をクリックすると、これまでの対応過程で得た</a:t>
            </a:r>
            <a:br>
              <a:rPr lang="en-US" altLang="ja-JP" sz="2400" dirty="0">
                <a:solidFill>
                  <a:schemeClr val="bg2">
                    <a:lumMod val="90000"/>
                  </a:schemeClr>
                </a:solidFill>
                <a:latin typeface="Meiryo UI" panose="020B0604030504040204" pitchFamily="50" charset="-128"/>
                <a:ea typeface="Meiryo UI" panose="020B0604030504040204" pitchFamily="50" charset="-128"/>
              </a:rPr>
            </a:br>
            <a:r>
              <a:rPr lang="ja-JP" altLang="en-US" sz="2400" dirty="0">
                <a:solidFill>
                  <a:schemeClr val="bg2">
                    <a:lumMod val="90000"/>
                  </a:schemeClr>
                </a:solidFill>
                <a:latin typeface="Meiryo UI" panose="020B0604030504040204" pitchFamily="50" charset="-128"/>
                <a:ea typeface="Meiryo UI" panose="020B0604030504040204" pitchFamily="50" charset="-128"/>
              </a:rPr>
              <a:t>全てのインシデント情報が一覧表示される</a:t>
            </a:r>
            <a:endParaRPr lang="en-US" altLang="ja-JP" sz="2400" dirty="0">
              <a:solidFill>
                <a:schemeClr val="bg2">
                  <a:lumMod val="90000"/>
                </a:schemeClr>
              </a:solidFill>
              <a:latin typeface="Meiryo UI" panose="020B0604030504040204" pitchFamily="50" charset="-128"/>
              <a:ea typeface="Meiryo UI" panose="020B0604030504040204" pitchFamily="50" charset="-128"/>
            </a:endParaRPr>
          </a:p>
          <a:p>
            <a:r>
              <a:rPr lang="ja-JP" altLang="en-US" sz="2400" dirty="0">
                <a:solidFill>
                  <a:schemeClr val="bg2">
                    <a:lumMod val="90000"/>
                  </a:schemeClr>
                </a:solidFill>
                <a:latin typeface="Meiryo UI" panose="020B0604030504040204" pitchFamily="50" charset="-128"/>
                <a:ea typeface="Meiryo UI" panose="020B0604030504040204" pitchFamily="50" charset="-128"/>
              </a:rPr>
              <a:t>共有したいインシデント情報を選択</a:t>
            </a:r>
            <a:r>
              <a:rPr lang="en-US" altLang="ja-JP" sz="2400" dirty="0">
                <a:solidFill>
                  <a:schemeClr val="bg2">
                    <a:lumMod val="90000"/>
                  </a:schemeClr>
                </a:solidFill>
                <a:latin typeface="Meiryo UI" panose="020B0604030504040204" pitchFamily="50" charset="-128"/>
                <a:ea typeface="Meiryo UI" panose="020B0604030504040204" pitchFamily="50" charset="-128"/>
              </a:rPr>
              <a:t>(</a:t>
            </a:r>
            <a:r>
              <a:rPr lang="ja-JP" altLang="en-US" sz="2400" dirty="0">
                <a:solidFill>
                  <a:schemeClr val="bg2">
                    <a:lumMod val="90000"/>
                  </a:schemeClr>
                </a:solidFill>
                <a:latin typeface="Meiryo UI" panose="020B0604030504040204" pitchFamily="50" charset="-128"/>
                <a:ea typeface="Meiryo UI" panose="020B0604030504040204" pitchFamily="50" charset="-128"/>
              </a:rPr>
              <a:t>複数選択可能</a:t>
            </a:r>
            <a:r>
              <a:rPr lang="en-US" altLang="ja-JP" sz="2400" dirty="0">
                <a:solidFill>
                  <a:schemeClr val="bg2">
                    <a:lumMod val="90000"/>
                  </a:schemeClr>
                </a:solidFill>
                <a:latin typeface="Meiryo UI" panose="020B0604030504040204" pitchFamily="50" charset="-128"/>
                <a:ea typeface="Meiryo UI" panose="020B0604030504040204" pitchFamily="50" charset="-128"/>
              </a:rPr>
              <a:t>)</a:t>
            </a:r>
            <a:endParaRPr lang="ja-JP" altLang="en-US" sz="2400" dirty="0">
              <a:solidFill>
                <a:schemeClr val="bg2">
                  <a:lumMod val="90000"/>
                </a:schemeClr>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54</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E21B77E-81F6-4DD4-BC8D-6E15690D28DC}"/>
              </a:ext>
            </a:extLst>
          </p:cNvPr>
          <p:cNvPicPr>
            <a:picLocks noChangeAspect="1"/>
          </p:cNvPicPr>
          <p:nvPr/>
        </p:nvPicPr>
        <p:blipFill>
          <a:blip r:embed="rId3"/>
          <a:stretch>
            <a:fillRect/>
          </a:stretch>
        </p:blipFill>
        <p:spPr>
          <a:xfrm>
            <a:off x="622892" y="3681413"/>
            <a:ext cx="5124476" cy="2663824"/>
          </a:xfrm>
          <a:prstGeom prst="rect">
            <a:avLst/>
          </a:prstGeom>
          <a:ln w="3175">
            <a:solidFill>
              <a:schemeClr val="tx1"/>
            </a:solidFill>
          </a:ln>
        </p:spPr>
      </p:pic>
      <p:sp>
        <p:nvSpPr>
          <p:cNvPr id="6" name="円形吹き出し 5"/>
          <p:cNvSpPr/>
          <p:nvPr/>
        </p:nvSpPr>
        <p:spPr>
          <a:xfrm>
            <a:off x="3688080" y="2396489"/>
            <a:ext cx="4688634" cy="2693671"/>
          </a:xfrm>
          <a:prstGeom prst="wedgeEllipseCallout">
            <a:avLst>
              <a:gd name="adj1" fmla="val -44559"/>
              <a:gd name="adj2" fmla="val -51426"/>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rPr>
              <a:t>勝手に選択されるため、</a:t>
            </a:r>
            <a:endParaRPr lang="en-US" altLang="ja-JP" sz="3200" dirty="0">
              <a:solidFill>
                <a:schemeClr val="tx1"/>
              </a:solidFill>
            </a:endParaRPr>
          </a:p>
          <a:p>
            <a:pPr algn="ctr"/>
            <a:r>
              <a:rPr lang="ja-JP" altLang="en-US" sz="3200" dirty="0">
                <a:solidFill>
                  <a:schemeClr val="tx1"/>
                </a:solidFill>
              </a:rPr>
              <a:t>今回は無視して下さい！</a:t>
            </a:r>
            <a:endParaRPr lang="en-US" altLang="ja-JP" sz="3200" dirty="0">
              <a:solidFill>
                <a:schemeClr val="tx1"/>
              </a:solidFill>
            </a:endParaRPr>
          </a:p>
        </p:txBody>
      </p:sp>
    </p:spTree>
    <p:extLst>
      <p:ext uri="{BB962C8B-B14F-4D97-AF65-F5344CB8AC3E}">
        <p14:creationId xmlns:p14="http://schemas.microsoft.com/office/powerpoint/2010/main" val="2172929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作成手順</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⑥メッセージの入力</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sz="2400" dirty="0">
                <a:latin typeface="Meiryo UI" panose="020B0604030504040204" pitchFamily="50" charset="-128"/>
                <a:ea typeface="Meiryo UI" panose="020B0604030504040204" pitchFamily="50" charset="-128"/>
              </a:rPr>
              <a:t>アクションとして「相談」を選択した場合、</a:t>
            </a:r>
            <a:r>
              <a:rPr lang="ja-JP" altLang="en-US" sz="2400" dirty="0">
                <a:solidFill>
                  <a:srgbClr val="FF0000"/>
                </a:solidFill>
                <a:latin typeface="Meiryo UI" panose="020B0604030504040204" pitchFamily="50" charset="-128"/>
                <a:ea typeface="Meiryo UI" panose="020B0604030504040204" pitchFamily="50" charset="-128"/>
              </a:rPr>
              <a:t>必須</a:t>
            </a:r>
            <a:endParaRPr lang="en-US" altLang="ja-JP" sz="2400" dirty="0">
              <a:solidFill>
                <a:srgbClr val="FF0000"/>
              </a:solidFill>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「相談」以外のアクションでも、必要に応じて入力可能</a:t>
            </a:r>
            <a:endParaRPr lang="en-US" altLang="ja-JP" sz="2400" dirty="0">
              <a:latin typeface="Meiryo UI" panose="020B0604030504040204" pitchFamily="50" charset="-128"/>
              <a:ea typeface="Meiryo UI" panose="020B0604030504040204" pitchFamily="50" charset="-128"/>
            </a:endParaRPr>
          </a:p>
          <a:p>
            <a:pPr lvl="1"/>
            <a:r>
              <a:rPr lang="ja-JP" altLang="en-US" sz="2000" dirty="0">
                <a:latin typeface="Meiryo UI" panose="020B0604030504040204" pitchFamily="50" charset="-128"/>
                <a:ea typeface="Meiryo UI" panose="020B0604030504040204" pitchFamily="50" charset="-128"/>
              </a:rPr>
              <a:t>部署間のプロトコル合わせ　等</a:t>
            </a:r>
            <a:endParaRPr lang="en-US" altLang="ja-JP"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55</a:t>
            </a:fld>
            <a:endParaRPr lang="ja-JP" altLang="en-US">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2960D2D-0491-4410-8B62-40AB86D5E2E6}"/>
              </a:ext>
            </a:extLst>
          </p:cNvPr>
          <p:cNvPicPr>
            <a:picLocks noChangeAspect="1"/>
          </p:cNvPicPr>
          <p:nvPr/>
        </p:nvPicPr>
        <p:blipFill rotWithShape="1">
          <a:blip r:embed="rId3"/>
          <a:srcRect l="939" t="887" b="1461"/>
          <a:stretch/>
        </p:blipFill>
        <p:spPr>
          <a:xfrm>
            <a:off x="619125" y="3695754"/>
            <a:ext cx="5082192" cy="2649484"/>
          </a:xfrm>
          <a:prstGeom prst="rect">
            <a:avLst/>
          </a:prstGeom>
          <a:ln w="3175">
            <a:solidFill>
              <a:schemeClr val="tx1"/>
            </a:solidFill>
          </a:ln>
        </p:spPr>
      </p:pic>
      <p:sp>
        <p:nvSpPr>
          <p:cNvPr id="7" name="円形吹き出し 6"/>
          <p:cNvSpPr/>
          <p:nvPr/>
        </p:nvSpPr>
        <p:spPr>
          <a:xfrm>
            <a:off x="5575200" y="4361630"/>
            <a:ext cx="3460140" cy="1378497"/>
          </a:xfrm>
          <a:prstGeom prst="wedgeEllipseCallout">
            <a:avLst>
              <a:gd name="adj1" fmla="val -59457"/>
              <a:gd name="adj2" fmla="val 11720"/>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「①アクションの選択」時に</a:t>
            </a:r>
            <a:endParaRPr lang="en-US" altLang="ja-JP" sz="1600" dirty="0">
              <a:solidFill>
                <a:schemeClr val="tx1"/>
              </a:solidFill>
            </a:endParaRPr>
          </a:p>
          <a:p>
            <a:pPr algn="ctr"/>
            <a:r>
              <a:rPr lang="ja-JP" altLang="en-US" sz="1600" dirty="0">
                <a:solidFill>
                  <a:schemeClr val="tx1"/>
                </a:solidFill>
              </a:rPr>
              <a:t>自動的に入力される場合もあります！</a:t>
            </a:r>
            <a:endParaRPr lang="en-US" altLang="ja-JP" sz="1600" dirty="0">
              <a:solidFill>
                <a:schemeClr val="tx1"/>
              </a:solidFill>
            </a:endParaRPr>
          </a:p>
        </p:txBody>
      </p:sp>
    </p:spTree>
    <p:extLst>
      <p:ext uri="{BB962C8B-B14F-4D97-AF65-F5344CB8AC3E}">
        <p14:creationId xmlns:p14="http://schemas.microsoft.com/office/powerpoint/2010/main" val="16298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 r="16789" b="37357"/>
          <a:stretch/>
        </p:blipFill>
        <p:spPr>
          <a:xfrm>
            <a:off x="346170" y="2706343"/>
            <a:ext cx="8635682" cy="2638752"/>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返信</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転送の作成方法　その</a:t>
            </a:r>
            <a:r>
              <a:rPr lang="en-US" altLang="ja-JP" sz="3200" dirty="0">
                <a:latin typeface="Meiryo UI" panose="020B0604030504040204" pitchFamily="50" charset="-128"/>
                <a:ea typeface="Meiryo UI" panose="020B0604030504040204" pitchFamily="50" charset="-128"/>
              </a:rPr>
              <a:t>1</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①イベントトレイから返信</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転送したいイベントを選択</a:t>
            </a:r>
            <a:endParaRPr lang="en-US" altLang="ja-JP" sz="2400" dirty="0">
              <a:latin typeface="Meiryo UI" panose="020B0604030504040204" pitchFamily="50" charset="-128"/>
              <a:ea typeface="Meiryo UI" panose="020B0604030504040204" pitchFamily="50" charset="-128"/>
            </a:endParaRPr>
          </a:p>
          <a:p>
            <a:pPr lvl="1"/>
            <a:r>
              <a:rPr lang="ja-JP" altLang="en-US" sz="2000" dirty="0">
                <a:solidFill>
                  <a:srgbClr val="FF33CC"/>
                </a:solidFill>
                <a:latin typeface="Meiryo UI" panose="020B0604030504040204" pitchFamily="50" charset="-128"/>
                <a:ea typeface="Meiryo UI" panose="020B0604030504040204" pitchFamily="50" charset="-128"/>
              </a:rPr>
              <a:t>濃いピンク</a:t>
            </a:r>
            <a:r>
              <a:rPr lang="ja-JP" altLang="en-US" sz="2000" dirty="0">
                <a:latin typeface="Meiryo UI" panose="020B0604030504040204" pitchFamily="50" charset="-128"/>
                <a:ea typeface="Meiryo UI" panose="020B0604030504040204" pitchFamily="50" charset="-128"/>
              </a:rPr>
              <a:t>に変わる</a:t>
            </a:r>
            <a:endParaRPr lang="en-US" altLang="ja-JP"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56</a:t>
            </a:fld>
            <a:endParaRPr lang="ja-JP" altLang="en-US">
              <a:latin typeface="Meiryo UI" panose="020B0604030504040204" pitchFamily="50" charset="-128"/>
              <a:ea typeface="Meiryo UI" panose="020B0604030504040204" pitchFamily="50" charset="-128"/>
            </a:endParaRPr>
          </a:p>
        </p:txBody>
      </p:sp>
      <p:sp>
        <p:nvSpPr>
          <p:cNvPr id="6" name="角丸四角形 6">
            <a:extLst>
              <a:ext uri="{FF2B5EF4-FFF2-40B4-BE49-F238E27FC236}">
                <a16:creationId xmlns:a16="http://schemas.microsoft.com/office/drawing/2014/main" id="{30A613AC-125D-4CB8-8A11-555FFCD0544E}"/>
              </a:ext>
            </a:extLst>
          </p:cNvPr>
          <p:cNvSpPr/>
          <p:nvPr/>
        </p:nvSpPr>
        <p:spPr>
          <a:xfrm>
            <a:off x="389598" y="4988953"/>
            <a:ext cx="8592253" cy="3561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96420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 r="16789" b="37357"/>
          <a:stretch/>
        </p:blipFill>
        <p:spPr>
          <a:xfrm>
            <a:off x="346170" y="2706343"/>
            <a:ext cx="8635682" cy="2638752"/>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返信</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転送の作成方法　その</a:t>
            </a:r>
            <a:r>
              <a:rPr lang="en-US" altLang="ja-JP" sz="3200" dirty="0">
                <a:latin typeface="Meiryo UI" panose="020B0604030504040204" pitchFamily="50" charset="-128"/>
                <a:ea typeface="Meiryo UI" panose="020B0604030504040204" pitchFamily="50" charset="-128"/>
              </a:rPr>
              <a:t>1</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②返信</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回答をクリック</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57</a:t>
            </a:fld>
            <a:endParaRPr lang="ja-JP" altLang="en-US">
              <a:latin typeface="Meiryo UI" panose="020B0604030504040204" pitchFamily="50" charset="-128"/>
              <a:ea typeface="Meiryo UI" panose="020B0604030504040204" pitchFamily="50" charset="-128"/>
            </a:endParaRPr>
          </a:p>
        </p:txBody>
      </p:sp>
      <p:sp>
        <p:nvSpPr>
          <p:cNvPr id="6" name="角丸四角形 5">
            <a:extLst>
              <a:ext uri="{FF2B5EF4-FFF2-40B4-BE49-F238E27FC236}">
                <a16:creationId xmlns:a16="http://schemas.microsoft.com/office/drawing/2014/main" id="{F58031C6-3EF6-4A69-AFE8-9DDC1CC2AEFB}"/>
              </a:ext>
            </a:extLst>
          </p:cNvPr>
          <p:cNvSpPr/>
          <p:nvPr/>
        </p:nvSpPr>
        <p:spPr>
          <a:xfrm>
            <a:off x="1864718" y="3127514"/>
            <a:ext cx="1061362" cy="2366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5034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315" t="948" r="317" b="1050"/>
          <a:stretch/>
        </p:blipFill>
        <p:spPr>
          <a:xfrm>
            <a:off x="1496729" y="3139262"/>
            <a:ext cx="6150543" cy="3127395"/>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返信</a:t>
            </a: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転送の作成方法　その</a:t>
            </a:r>
            <a:r>
              <a:rPr lang="en-US" altLang="ja-JP" sz="3200" dirty="0">
                <a:latin typeface="Meiryo UI" panose="020B0604030504040204" pitchFamily="50" charset="-128"/>
                <a:ea typeface="Meiryo UI" panose="020B0604030504040204" pitchFamily="50" charset="-128"/>
              </a:rPr>
              <a:t>1</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③</a:t>
            </a:r>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が開く</a:t>
            </a:r>
          </a:p>
          <a:p>
            <a:pPr lvl="1"/>
            <a:r>
              <a:rPr lang="en-US" altLang="ja-JP" sz="2000" dirty="0">
                <a:latin typeface="Meiryo UI" panose="020B0604030504040204" pitchFamily="50" charset="-128"/>
                <a:ea typeface="Meiryo UI" panose="020B0604030504040204" pitchFamily="50" charset="-128"/>
              </a:rPr>
              <a:t>To</a:t>
            </a:r>
            <a:r>
              <a:rPr lang="ja-JP" altLang="en-US" sz="2000" dirty="0">
                <a:latin typeface="Meiryo UI" panose="020B0604030504040204" pitchFamily="50" charset="-128"/>
                <a:ea typeface="Meiryo UI" panose="020B0604030504040204" pitchFamily="50" charset="-128"/>
              </a:rPr>
              <a:t>及び返信元は、指定済み</a:t>
            </a:r>
          </a:p>
          <a:p>
            <a:pPr lvl="1"/>
            <a:r>
              <a:rPr lang="ja-JP" altLang="en-US" sz="2000" dirty="0">
                <a:latin typeface="Meiryo UI" panose="020B0604030504040204" pitchFamily="50" charset="-128"/>
                <a:ea typeface="Meiryo UI" panose="020B0604030504040204" pitchFamily="50" charset="-128"/>
              </a:rPr>
              <a:t>メッセージにも、返信元の情報が入力済み</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58</a:t>
            </a:fld>
            <a:endParaRPr lang="ja-JP" altLang="en-US">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30A613AC-125D-4CB8-8A11-555FFCD0544E}"/>
              </a:ext>
            </a:extLst>
          </p:cNvPr>
          <p:cNvSpPr/>
          <p:nvPr/>
        </p:nvSpPr>
        <p:spPr>
          <a:xfrm>
            <a:off x="2690261" y="3687135"/>
            <a:ext cx="4586438" cy="1533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30A613AC-125D-4CB8-8A11-555FFCD0544E}"/>
              </a:ext>
            </a:extLst>
          </p:cNvPr>
          <p:cNvSpPr/>
          <p:nvPr/>
        </p:nvSpPr>
        <p:spPr>
          <a:xfrm>
            <a:off x="2642135" y="4620679"/>
            <a:ext cx="1819175" cy="10678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 name="角丸四角形 8">
            <a:extLst>
              <a:ext uri="{FF2B5EF4-FFF2-40B4-BE49-F238E27FC236}">
                <a16:creationId xmlns:a16="http://schemas.microsoft.com/office/drawing/2014/main" id="{30A613AC-125D-4CB8-8A11-555FFCD0544E}"/>
              </a:ext>
            </a:extLst>
          </p:cNvPr>
          <p:cNvSpPr/>
          <p:nvPr/>
        </p:nvSpPr>
        <p:spPr>
          <a:xfrm>
            <a:off x="2690261" y="4089594"/>
            <a:ext cx="4586438" cy="1936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8457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返信の作成方法　その２</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a:xfrm>
            <a:off x="603014" y="1566545"/>
            <a:ext cx="7886700" cy="4351338"/>
          </a:xfrm>
        </p:spPr>
        <p:txBody>
          <a:bodyPr>
            <a:normAutofit/>
          </a:bodyPr>
          <a:lstStyle/>
          <a:p>
            <a:r>
              <a:rPr lang="ja-JP" altLang="en-US" sz="2400" dirty="0">
                <a:latin typeface="Meiryo UI" panose="020B0604030504040204" pitchFamily="50" charset="-128"/>
                <a:ea typeface="Meiryo UI" panose="020B0604030504040204" pitchFamily="50" charset="-128"/>
              </a:rPr>
              <a:t>返信したいイベント上で、①右クリックし、②返信</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転送をクリックすると、</a:t>
            </a:r>
            <a:br>
              <a:rPr lang="en-US" altLang="ja-JP" sz="2400" dirty="0">
                <a:latin typeface="Meiryo UI" panose="020B0604030504040204" pitchFamily="50" charset="-128"/>
                <a:ea typeface="Meiryo UI" panose="020B0604030504040204" pitchFamily="50" charset="-128"/>
              </a:rPr>
            </a:br>
            <a:r>
              <a:rPr lang="en-US" altLang="ja-JP" sz="2400" dirty="0">
                <a:latin typeface="Meiryo UI" panose="020B0604030504040204" pitchFamily="50" charset="-128"/>
                <a:ea typeface="Meiryo UI" panose="020B0604030504040204" pitchFamily="50" charset="-128"/>
              </a:rPr>
              <a:t>Box</a:t>
            </a:r>
            <a:r>
              <a:rPr lang="ja-JP" altLang="en-US" sz="2400" dirty="0">
                <a:latin typeface="Meiryo UI" panose="020B0604030504040204" pitchFamily="50" charset="-128"/>
                <a:ea typeface="Meiryo UI" panose="020B0604030504040204" pitchFamily="50" charset="-128"/>
              </a:rPr>
              <a:t>が開き、イベント内容を見ることが出来る</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59</a:t>
            </a:fld>
            <a:endParaRPr lang="ja-JP" altLang="en-US"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DA7690C-9511-4528-9E6B-155F6C122179}"/>
              </a:ext>
            </a:extLst>
          </p:cNvPr>
          <p:cNvPicPr>
            <a:picLocks noChangeAspect="1"/>
          </p:cNvPicPr>
          <p:nvPr/>
        </p:nvPicPr>
        <p:blipFill>
          <a:blip r:embed="rId3"/>
          <a:stretch>
            <a:fillRect/>
          </a:stretch>
        </p:blipFill>
        <p:spPr>
          <a:xfrm>
            <a:off x="4597637" y="4202757"/>
            <a:ext cx="4292064" cy="2149631"/>
          </a:xfrm>
          <a:prstGeom prst="rect">
            <a:avLst/>
          </a:prstGeom>
          <a:ln w="3175">
            <a:solidFill>
              <a:schemeClr val="tx1"/>
            </a:solidFill>
          </a:ln>
        </p:spPr>
      </p:pic>
      <p:sp>
        <p:nvSpPr>
          <p:cNvPr id="7" name="テキスト ボックス 6">
            <a:extLst>
              <a:ext uri="{FF2B5EF4-FFF2-40B4-BE49-F238E27FC236}">
                <a16:creationId xmlns:a16="http://schemas.microsoft.com/office/drawing/2014/main" id="{4DEB4E33-E432-432D-BBD1-B0783FADFDC1}"/>
              </a:ext>
            </a:extLst>
          </p:cNvPr>
          <p:cNvSpPr txBox="1"/>
          <p:nvPr/>
        </p:nvSpPr>
        <p:spPr>
          <a:xfrm>
            <a:off x="615423" y="3024789"/>
            <a:ext cx="378995" cy="584775"/>
          </a:xfrm>
          <a:prstGeom prst="rect">
            <a:avLst/>
          </a:prstGeom>
          <a:noFill/>
        </p:spPr>
        <p:txBody>
          <a:bodyPr wrap="square" rtlCol="0">
            <a:spAutoFit/>
          </a:bodyPr>
          <a:lstStyle/>
          <a:p>
            <a:pPr algn="ctr"/>
            <a:r>
              <a:rPr kumimoji="1" lang="ja-JP" altLang="en-US" sz="3200" b="1" dirty="0">
                <a:latin typeface="Meiryo UI" panose="020B0604030504040204" pitchFamily="50" charset="-128"/>
                <a:ea typeface="Meiryo UI" panose="020B0604030504040204" pitchFamily="50" charset="-128"/>
              </a:rPr>
              <a:t>①</a:t>
            </a:r>
            <a:endParaRPr kumimoji="1" lang="ja-JP" altLang="en-US" sz="28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7D155C6B-42E5-4BB4-8AFB-788D920F1EDE}"/>
              </a:ext>
            </a:extLst>
          </p:cNvPr>
          <p:cNvSpPr txBox="1"/>
          <p:nvPr/>
        </p:nvSpPr>
        <p:spPr>
          <a:xfrm>
            <a:off x="4037095" y="4114128"/>
            <a:ext cx="560542" cy="584775"/>
          </a:xfrm>
          <a:prstGeom prst="rect">
            <a:avLst/>
          </a:prstGeom>
          <a:noFill/>
        </p:spPr>
        <p:txBody>
          <a:bodyPr wrap="square" rtlCol="0">
            <a:spAutoFit/>
          </a:bodyPr>
          <a:lstStyle/>
          <a:p>
            <a:pPr algn="ctr"/>
            <a:r>
              <a:rPr lang="ja-JP" altLang="en-US" sz="3200" b="1" dirty="0">
                <a:latin typeface="Meiryo UI" panose="020B0604030504040204" pitchFamily="50" charset="-128"/>
                <a:ea typeface="Meiryo UI" panose="020B0604030504040204" pitchFamily="50" charset="-128"/>
              </a:rPr>
              <a:t>②</a:t>
            </a:r>
            <a:endParaRPr kumimoji="1" lang="ja-JP" altLang="en-US" sz="28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4"/>
          <a:srcRect l="66842" t="14645" r="3609" b="54344"/>
          <a:stretch/>
        </p:blipFill>
        <p:spPr>
          <a:xfrm>
            <a:off x="1086280" y="2764326"/>
            <a:ext cx="4527311" cy="1336307"/>
          </a:xfrm>
          <a:prstGeom prst="rect">
            <a:avLst/>
          </a:prstGeom>
        </p:spPr>
      </p:pic>
    </p:spTree>
    <p:extLst>
      <p:ext uri="{BB962C8B-B14F-4D97-AF65-F5344CB8AC3E}">
        <p14:creationId xmlns:p14="http://schemas.microsoft.com/office/powerpoint/2010/main" val="180960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B0F5F0-FDB2-45C9-AADF-46ACD15405DC}"/>
              </a:ext>
            </a:extLst>
          </p:cNvPr>
          <p:cNvSpPr>
            <a:spLocks noGrp="1"/>
          </p:cNvSpPr>
          <p:nvPr>
            <p:ph type="title"/>
          </p:nvPr>
        </p:nvSpPr>
        <p:spPr>
          <a:xfrm>
            <a:off x="364603" y="145208"/>
            <a:ext cx="8515350" cy="809704"/>
          </a:xfrm>
        </p:spPr>
        <p:txBody>
          <a:bodyPr>
            <a:normAutofit/>
          </a:bodyPr>
          <a:lstStyle/>
          <a:p>
            <a:pPr algn="ctr"/>
            <a:r>
              <a:rPr kumimoji="1" lang="ja-JP" altLang="en-US" sz="3600" b="1" dirty="0">
                <a:solidFill>
                  <a:srgbClr val="0070C0"/>
                </a:solidFill>
                <a:latin typeface="+mn-ea"/>
                <a:ea typeface="+mn-ea"/>
              </a:rPr>
              <a:t>開発時はセキュアと思っても</a:t>
            </a:r>
            <a:r>
              <a:rPr kumimoji="1" lang="en-US" altLang="ja-JP" sz="3600" b="1" dirty="0">
                <a:solidFill>
                  <a:srgbClr val="0070C0"/>
                </a:solidFill>
                <a:latin typeface="+mn-ea"/>
                <a:ea typeface="+mn-ea"/>
              </a:rPr>
              <a:t>…</a:t>
            </a:r>
            <a:endParaRPr kumimoji="1" lang="ja-JP" altLang="en-US" sz="3600" b="1" dirty="0">
              <a:solidFill>
                <a:srgbClr val="0070C0"/>
              </a:solidFill>
              <a:latin typeface="+mn-ea"/>
              <a:ea typeface="+mn-ea"/>
            </a:endParaRPr>
          </a:p>
        </p:txBody>
      </p:sp>
      <p:pic>
        <p:nvPicPr>
          <p:cNvPr id="5" name="図 4">
            <a:extLst>
              <a:ext uri="{FF2B5EF4-FFF2-40B4-BE49-F238E27FC236}">
                <a16:creationId xmlns:a16="http://schemas.microsoft.com/office/drawing/2014/main" id="{D3DB35FB-B072-41B3-B724-1B4FFA338510}"/>
              </a:ext>
            </a:extLst>
          </p:cNvPr>
          <p:cNvPicPr>
            <a:picLocks noChangeAspect="1"/>
          </p:cNvPicPr>
          <p:nvPr/>
        </p:nvPicPr>
        <p:blipFill>
          <a:blip r:embed="rId3"/>
          <a:stretch>
            <a:fillRect/>
          </a:stretch>
        </p:blipFill>
        <p:spPr>
          <a:xfrm>
            <a:off x="0" y="798529"/>
            <a:ext cx="9144000" cy="5123386"/>
          </a:xfrm>
          <a:prstGeom prst="rect">
            <a:avLst/>
          </a:prstGeom>
        </p:spPr>
      </p:pic>
      <p:pic>
        <p:nvPicPr>
          <p:cNvPr id="7" name="図 6">
            <a:extLst>
              <a:ext uri="{FF2B5EF4-FFF2-40B4-BE49-F238E27FC236}">
                <a16:creationId xmlns:a16="http://schemas.microsoft.com/office/drawing/2014/main" id="{EFB0A461-B103-4431-A0F5-CF3CD6F232D7}"/>
              </a:ext>
            </a:extLst>
          </p:cNvPr>
          <p:cNvPicPr>
            <a:picLocks noChangeAspect="1"/>
          </p:cNvPicPr>
          <p:nvPr/>
        </p:nvPicPr>
        <p:blipFill>
          <a:blip r:embed="rId4"/>
          <a:stretch>
            <a:fillRect/>
          </a:stretch>
        </p:blipFill>
        <p:spPr>
          <a:xfrm>
            <a:off x="115747" y="5921253"/>
            <a:ext cx="4129729" cy="567415"/>
          </a:xfrm>
          <a:prstGeom prst="rect">
            <a:avLst/>
          </a:prstGeom>
        </p:spPr>
      </p:pic>
      <p:sp>
        <p:nvSpPr>
          <p:cNvPr id="8" name="テキスト ボックス 7">
            <a:extLst>
              <a:ext uri="{FF2B5EF4-FFF2-40B4-BE49-F238E27FC236}">
                <a16:creationId xmlns:a16="http://schemas.microsoft.com/office/drawing/2014/main" id="{07BDEA45-F0A4-4C74-9FC0-3072B4E09D44}"/>
              </a:ext>
            </a:extLst>
          </p:cNvPr>
          <p:cNvSpPr txBox="1"/>
          <p:nvPr/>
        </p:nvSpPr>
        <p:spPr>
          <a:xfrm>
            <a:off x="115747" y="6483939"/>
            <a:ext cx="5343386" cy="369332"/>
          </a:xfrm>
          <a:prstGeom prst="rect">
            <a:avLst/>
          </a:prstGeom>
          <a:noFill/>
        </p:spPr>
        <p:txBody>
          <a:bodyPr wrap="none" rtlCol="0">
            <a:spAutoFit/>
          </a:bodyPr>
          <a:lstStyle/>
          <a:p>
            <a:r>
              <a:rPr kumimoji="1" lang="en-US" altLang="ja-JP" dirty="0"/>
              <a:t>CVE:</a:t>
            </a:r>
            <a:r>
              <a:rPr kumimoji="1" lang="ja-JP" altLang="en-US" dirty="0"/>
              <a:t>公知の脆弱性情報  </a:t>
            </a:r>
            <a:r>
              <a:rPr kumimoji="1" lang="en-US" altLang="ja-JP" dirty="0"/>
              <a:t>CVSS10</a:t>
            </a:r>
            <a:r>
              <a:rPr kumimoji="1" lang="ja-JP" altLang="en-US" dirty="0"/>
              <a:t>は深刻なものと示す</a:t>
            </a:r>
          </a:p>
        </p:txBody>
      </p:sp>
      <p:sp>
        <p:nvSpPr>
          <p:cNvPr id="9" name="テキスト ボックス 8">
            <a:extLst>
              <a:ext uri="{FF2B5EF4-FFF2-40B4-BE49-F238E27FC236}">
                <a16:creationId xmlns:a16="http://schemas.microsoft.com/office/drawing/2014/main" id="{8D00BEF5-0212-4317-9965-6E59DC63D8A9}"/>
              </a:ext>
            </a:extLst>
          </p:cNvPr>
          <p:cNvSpPr txBox="1"/>
          <p:nvPr/>
        </p:nvSpPr>
        <p:spPr>
          <a:xfrm>
            <a:off x="5859272" y="6488668"/>
            <a:ext cx="3341941" cy="369332"/>
          </a:xfrm>
          <a:prstGeom prst="rect">
            <a:avLst/>
          </a:prstGeom>
          <a:noFill/>
        </p:spPr>
        <p:txBody>
          <a:bodyPr wrap="none" rtlCol="0">
            <a:spAutoFit/>
          </a:bodyPr>
          <a:lstStyle/>
          <a:p>
            <a:r>
              <a:rPr kumimoji="1" lang="en-US" altLang="ja-JP" dirty="0"/>
              <a:t>Synopsys</a:t>
            </a:r>
            <a:r>
              <a:rPr kumimoji="1" lang="ja-JP" altLang="en-US" dirty="0"/>
              <a:t>から入手した資料より</a:t>
            </a:r>
          </a:p>
        </p:txBody>
      </p:sp>
      <p:sp>
        <p:nvSpPr>
          <p:cNvPr id="3" name="正方形/長方形 2">
            <a:extLst>
              <a:ext uri="{FF2B5EF4-FFF2-40B4-BE49-F238E27FC236}">
                <a16:creationId xmlns:a16="http://schemas.microsoft.com/office/drawing/2014/main" id="{30FE5AC3-5B9C-49DF-BE02-E4E14131DC69}"/>
              </a:ext>
            </a:extLst>
          </p:cNvPr>
          <p:cNvSpPr/>
          <p:nvPr/>
        </p:nvSpPr>
        <p:spPr>
          <a:xfrm>
            <a:off x="2618951" y="2723127"/>
            <a:ext cx="5680364" cy="646331"/>
          </a:xfrm>
          <a:prstGeom prst="rect">
            <a:avLst/>
          </a:prstGeom>
        </p:spPr>
        <p:txBody>
          <a:bodyPr wrap="square">
            <a:spAutoFit/>
          </a:bodyPr>
          <a:lstStyle/>
          <a:p>
            <a:r>
              <a:rPr lang="ja-JP" altLang="en-US" b="1" dirty="0">
                <a:solidFill>
                  <a:srgbClr val="0070C0"/>
                </a:solidFill>
              </a:rPr>
              <a:t>適用できたとして、リアルタイム処理は大丈夫？</a:t>
            </a:r>
            <a:endParaRPr lang="en-US" altLang="ja-JP" b="1" dirty="0">
              <a:solidFill>
                <a:srgbClr val="0070C0"/>
              </a:solidFill>
            </a:endParaRPr>
          </a:p>
          <a:p>
            <a:pPr lvl="1"/>
            <a:r>
              <a:rPr lang="ja-JP" altLang="en-US" b="1" dirty="0">
                <a:solidFill>
                  <a:srgbClr val="0070C0"/>
                </a:solidFill>
              </a:rPr>
              <a:t>制御等への影響のテストはだれがどのように？</a:t>
            </a:r>
            <a:endParaRPr lang="en-US" altLang="ja-JP" b="1" dirty="0">
              <a:solidFill>
                <a:srgbClr val="0070C0"/>
              </a:solidFill>
            </a:endParaRPr>
          </a:p>
        </p:txBody>
      </p:sp>
    </p:spTree>
    <p:extLst>
      <p:ext uri="{BB962C8B-B14F-4D97-AF65-F5344CB8AC3E}">
        <p14:creationId xmlns:p14="http://schemas.microsoft.com/office/powerpoint/2010/main" val="1824616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その他</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イベントの</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時系列順の</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並びは、入れ替え可能</a:t>
            </a:r>
          </a:p>
          <a:p>
            <a:pPr lvl="1"/>
            <a:r>
              <a:rPr lang="ja-JP" altLang="en-US" sz="2000" dirty="0">
                <a:latin typeface="Meiryo UI" panose="020B0604030504040204" pitchFamily="50" charset="-128"/>
                <a:ea typeface="Meiryo UI" panose="020B0604030504040204" pitchFamily="50" charset="-128"/>
              </a:rPr>
              <a:t>日時の▼をクリック</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60</a:t>
            </a:fld>
            <a:endParaRPr lang="ja-JP" altLang="en-US">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a:srcRect l="364" t="29698" r="17080" b="37285"/>
          <a:stretch/>
        </p:blipFill>
        <p:spPr>
          <a:xfrm>
            <a:off x="288151" y="3404027"/>
            <a:ext cx="8567698" cy="1390811"/>
          </a:xfrm>
          <a:prstGeom prst="rect">
            <a:avLst/>
          </a:prstGeom>
        </p:spPr>
      </p:pic>
      <p:sp>
        <p:nvSpPr>
          <p:cNvPr id="7" name="下矢印 6">
            <a:extLst>
              <a:ext uri="{FF2B5EF4-FFF2-40B4-BE49-F238E27FC236}">
                <a16:creationId xmlns:a16="http://schemas.microsoft.com/office/drawing/2014/main" id="{24204C8E-AD4D-47B5-8E0E-90BA0EE06555}"/>
              </a:ext>
            </a:extLst>
          </p:cNvPr>
          <p:cNvSpPr/>
          <p:nvPr/>
        </p:nvSpPr>
        <p:spPr>
          <a:xfrm>
            <a:off x="1153954" y="3212685"/>
            <a:ext cx="214781" cy="1913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2945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kumimoji="1" lang="ja-JP" altLang="en-US" sz="3200" dirty="0">
                <a:latin typeface="Meiryo UI" panose="020B0604030504040204" pitchFamily="50" charset="-128"/>
                <a:ea typeface="Meiryo UI" panose="020B0604030504040204" pitchFamily="50" charset="-128"/>
              </a:rPr>
              <a:t>その他：前提条件の参照機能</a:t>
            </a: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000" dirty="0">
                <a:latin typeface="Meiryo UI" panose="020B0604030504040204" pitchFamily="50" charset="-128"/>
                <a:ea typeface="Meiryo UI" panose="020B0604030504040204" pitchFamily="50" charset="-128"/>
              </a:rPr>
              <a:t>前提条件の参照が可能</a:t>
            </a:r>
          </a:p>
          <a:p>
            <a:pPr lvl="1"/>
            <a:r>
              <a:rPr lang="ja-JP" altLang="en-US" sz="1800" dirty="0">
                <a:latin typeface="Meiryo UI" panose="020B0604030504040204" pitchFamily="50" charset="-128"/>
                <a:ea typeface="Meiryo UI" panose="020B0604030504040204" pitchFamily="50" charset="-128"/>
              </a:rPr>
              <a:t>ヘルプ：「システム構成」「組織と連絡ルート」「役割とアクション」をクリックすると</a:t>
            </a:r>
            <a:br>
              <a:rPr lang="en-US" altLang="ja-JP" sz="1800" dirty="0">
                <a:latin typeface="Meiryo UI" panose="020B0604030504040204" pitchFamily="50" charset="-128"/>
                <a:ea typeface="Meiryo UI" panose="020B0604030504040204" pitchFamily="50" charset="-128"/>
              </a:rPr>
            </a:br>
            <a:r>
              <a:rPr lang="ja-JP" altLang="en-US" sz="1800" dirty="0">
                <a:latin typeface="Meiryo UI" panose="020B0604030504040204" pitchFamily="50" charset="-128"/>
                <a:ea typeface="Meiryo UI" panose="020B0604030504040204" pitchFamily="50" charset="-128"/>
              </a:rPr>
              <a:t>前提条件の</a:t>
            </a:r>
            <a:r>
              <a:rPr lang="en-US" altLang="ja-JP" sz="1800" dirty="0">
                <a:latin typeface="Meiryo UI" panose="020B0604030504040204" pitchFamily="50" charset="-128"/>
                <a:ea typeface="Meiryo UI" panose="020B0604030504040204" pitchFamily="50" charset="-128"/>
              </a:rPr>
              <a:t>Box</a:t>
            </a:r>
            <a:r>
              <a:rPr lang="ja-JP" altLang="en-US" sz="1800" dirty="0">
                <a:latin typeface="Meiryo UI" panose="020B0604030504040204" pitchFamily="50" charset="-128"/>
                <a:ea typeface="Meiryo UI" panose="020B0604030504040204" pitchFamily="50" charset="-128"/>
              </a:rPr>
              <a:t>が開く</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61</a:t>
            </a:fld>
            <a:endParaRPr lang="ja-JP" altLang="en-US">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06D52C0-63AE-4F51-86A7-C6491248187B}"/>
              </a:ext>
            </a:extLst>
          </p:cNvPr>
          <p:cNvPicPr>
            <a:picLocks noChangeAspect="1"/>
          </p:cNvPicPr>
          <p:nvPr/>
        </p:nvPicPr>
        <p:blipFill>
          <a:blip r:embed="rId3"/>
          <a:stretch>
            <a:fillRect/>
          </a:stretch>
        </p:blipFill>
        <p:spPr>
          <a:xfrm>
            <a:off x="619896" y="2873555"/>
            <a:ext cx="4652223" cy="2348195"/>
          </a:xfrm>
          <a:prstGeom prst="rect">
            <a:avLst/>
          </a:prstGeom>
          <a:ln w="3175">
            <a:solidFill>
              <a:schemeClr val="tx1"/>
            </a:solidFill>
          </a:ln>
        </p:spPr>
      </p:pic>
      <p:pic>
        <p:nvPicPr>
          <p:cNvPr id="6" name="図 5">
            <a:extLst>
              <a:ext uri="{FF2B5EF4-FFF2-40B4-BE49-F238E27FC236}">
                <a16:creationId xmlns:a16="http://schemas.microsoft.com/office/drawing/2014/main" id="{EE2D423B-27E3-4607-A065-0362D28011C0}"/>
              </a:ext>
            </a:extLst>
          </p:cNvPr>
          <p:cNvPicPr>
            <a:picLocks noChangeAspect="1"/>
          </p:cNvPicPr>
          <p:nvPr/>
        </p:nvPicPr>
        <p:blipFill>
          <a:blip r:embed="rId4"/>
          <a:stretch>
            <a:fillRect/>
          </a:stretch>
        </p:blipFill>
        <p:spPr>
          <a:xfrm>
            <a:off x="4599709" y="3608168"/>
            <a:ext cx="4289678" cy="2744182"/>
          </a:xfrm>
          <a:prstGeom prst="rect">
            <a:avLst/>
          </a:prstGeom>
          <a:ln w="3175">
            <a:solidFill>
              <a:schemeClr val="tx1"/>
            </a:solidFill>
          </a:ln>
        </p:spPr>
      </p:pic>
      <p:sp>
        <p:nvSpPr>
          <p:cNvPr id="7" name="正方形/長方形 6">
            <a:extLst>
              <a:ext uri="{FF2B5EF4-FFF2-40B4-BE49-F238E27FC236}">
                <a16:creationId xmlns:a16="http://schemas.microsoft.com/office/drawing/2014/main" id="{B551746C-4117-4093-8538-F5911F911AF5}"/>
              </a:ext>
            </a:extLst>
          </p:cNvPr>
          <p:cNvSpPr/>
          <p:nvPr/>
        </p:nvSpPr>
        <p:spPr>
          <a:xfrm>
            <a:off x="3421450" y="3385152"/>
            <a:ext cx="477073" cy="156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373E6B0-5E19-48B4-980E-6DC94C5107E1}"/>
              </a:ext>
            </a:extLst>
          </p:cNvPr>
          <p:cNvSpPr/>
          <p:nvPr/>
        </p:nvSpPr>
        <p:spPr>
          <a:xfrm>
            <a:off x="3954457" y="3385152"/>
            <a:ext cx="645252" cy="156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C945815-3D16-4868-AB56-EDB84FD32281}"/>
              </a:ext>
            </a:extLst>
          </p:cNvPr>
          <p:cNvSpPr/>
          <p:nvPr/>
        </p:nvSpPr>
        <p:spPr>
          <a:xfrm>
            <a:off x="4642518" y="3385152"/>
            <a:ext cx="645252" cy="156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65D19CD-3DF5-4D6F-8190-A495B82B6D31}"/>
              </a:ext>
            </a:extLst>
          </p:cNvPr>
          <p:cNvSpPr/>
          <p:nvPr/>
        </p:nvSpPr>
        <p:spPr>
          <a:xfrm>
            <a:off x="5396724" y="4011616"/>
            <a:ext cx="2747151" cy="1960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 name="直線コネクタ 13"/>
          <p:cNvCxnSpPr/>
          <p:nvPr/>
        </p:nvCxnSpPr>
        <p:spPr>
          <a:xfrm flipV="1">
            <a:off x="5486400" y="2499592"/>
            <a:ext cx="1525772" cy="53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p:nvPicPr>
        <p:blipFill>
          <a:blip r:embed="rId5"/>
          <a:stretch>
            <a:fillRect/>
          </a:stretch>
        </p:blipFill>
        <p:spPr>
          <a:xfrm>
            <a:off x="6067197" y="984671"/>
            <a:ext cx="1683840" cy="1065225"/>
          </a:xfrm>
          <a:prstGeom prst="rect">
            <a:avLst/>
          </a:prstGeom>
        </p:spPr>
      </p:pic>
    </p:spTree>
    <p:extLst>
      <p:ext uri="{BB962C8B-B14F-4D97-AF65-F5344CB8AC3E}">
        <p14:creationId xmlns:p14="http://schemas.microsoft.com/office/powerpoint/2010/main" val="39536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その他：マーキング機能</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重要なイベントは、マークすることが可能</a:t>
            </a:r>
          </a:p>
          <a:p>
            <a:pPr lvl="1"/>
            <a:r>
              <a:rPr lang="ja-JP" altLang="en-US" sz="2000" dirty="0">
                <a:latin typeface="Meiryo UI" panose="020B0604030504040204" pitchFamily="50" charset="-128"/>
                <a:ea typeface="Meiryo UI" panose="020B0604030504040204" pitchFamily="50" charset="-128"/>
              </a:rPr>
              <a:t>マークしたいイベント上で①</a:t>
            </a:r>
            <a:r>
              <a:rPr lang="ja-JP" altLang="en-US" sz="2000" b="1" u="sng" dirty="0">
                <a:solidFill>
                  <a:srgbClr val="FF0000"/>
                </a:solidFill>
                <a:latin typeface="Meiryo UI" panose="020B0604030504040204" pitchFamily="50" charset="-128"/>
                <a:ea typeface="Meiryo UI" panose="020B0604030504040204" pitchFamily="50" charset="-128"/>
              </a:rPr>
              <a:t>右クリック</a:t>
            </a:r>
            <a:r>
              <a:rPr lang="ja-JP" altLang="en-US" sz="2000" dirty="0">
                <a:latin typeface="Meiryo UI" panose="020B0604030504040204" pitchFamily="50" charset="-128"/>
                <a:ea typeface="Meiryo UI" panose="020B0604030504040204" pitchFamily="50" charset="-128"/>
              </a:rPr>
              <a:t>し、②</a:t>
            </a:r>
            <a:r>
              <a:rPr lang="ja-JP" altLang="en-US" sz="2000" b="1" u="sng" dirty="0">
                <a:solidFill>
                  <a:srgbClr val="FF0000"/>
                </a:solidFill>
                <a:latin typeface="Meiryo UI" panose="020B0604030504040204" pitchFamily="50" charset="-128"/>
                <a:ea typeface="Meiryo UI" panose="020B0604030504040204" pitchFamily="50" charset="-128"/>
              </a:rPr>
              <a:t>マーク設定</a:t>
            </a:r>
            <a:r>
              <a:rPr lang="en-US" altLang="ja-JP" sz="2000" b="1" u="sng" dirty="0">
                <a:solidFill>
                  <a:srgbClr val="FF0000"/>
                </a:solidFill>
                <a:latin typeface="Meiryo UI" panose="020B0604030504040204" pitchFamily="50" charset="-128"/>
                <a:ea typeface="Meiryo UI" panose="020B0604030504040204" pitchFamily="50" charset="-128"/>
              </a:rPr>
              <a:t>/</a:t>
            </a:r>
            <a:r>
              <a:rPr lang="ja-JP" altLang="en-US" sz="2000" b="1" u="sng" dirty="0">
                <a:solidFill>
                  <a:srgbClr val="FF0000"/>
                </a:solidFill>
                <a:latin typeface="Meiryo UI" panose="020B0604030504040204" pitchFamily="50" charset="-128"/>
                <a:ea typeface="Meiryo UI" panose="020B0604030504040204" pitchFamily="50" charset="-128"/>
              </a:rPr>
              <a:t>解除</a:t>
            </a:r>
            <a:r>
              <a:rPr lang="ja-JP" altLang="en-US" sz="2000" dirty="0">
                <a:latin typeface="Meiryo UI" panose="020B0604030504040204" pitchFamily="50" charset="-128"/>
                <a:ea typeface="Meiryo UI" panose="020B0604030504040204" pitchFamily="50" charset="-128"/>
              </a:rPr>
              <a:t>をクリック</a:t>
            </a:r>
            <a:endParaRPr lang="ja-JP" altLang="en-US" sz="2400" dirty="0">
              <a:latin typeface="Meiryo UI" panose="020B0604030504040204" pitchFamily="50" charset="-128"/>
              <a:ea typeface="Meiryo UI" panose="020B0604030504040204" pitchFamily="50" charset="-128"/>
            </a:endParaRPr>
          </a:p>
          <a:p>
            <a:endParaRPr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62</a:t>
            </a:fld>
            <a:endParaRPr lang="ja-JP" altLang="en-US">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3"/>
          <a:srcRect t="26807" r="41261" b="29122"/>
          <a:stretch/>
        </p:blipFill>
        <p:spPr>
          <a:xfrm>
            <a:off x="422621" y="2650991"/>
            <a:ext cx="4478983" cy="1890272"/>
          </a:xfrm>
          <a:prstGeom prst="rect">
            <a:avLst/>
          </a:prstGeom>
        </p:spPr>
      </p:pic>
      <p:pic>
        <p:nvPicPr>
          <p:cNvPr id="8" name="図 7"/>
          <p:cNvPicPr>
            <a:picLocks noChangeAspect="1"/>
          </p:cNvPicPr>
          <p:nvPr/>
        </p:nvPicPr>
        <p:blipFill rotWithShape="1">
          <a:blip r:embed="rId4"/>
          <a:srcRect t="1" r="38913" b="25335"/>
          <a:stretch/>
        </p:blipFill>
        <p:spPr>
          <a:xfrm>
            <a:off x="3158716" y="4222578"/>
            <a:ext cx="5585715" cy="1848157"/>
          </a:xfrm>
          <a:prstGeom prst="rect">
            <a:avLst/>
          </a:prstGeom>
        </p:spPr>
      </p:pic>
      <p:sp>
        <p:nvSpPr>
          <p:cNvPr id="9" name="テキスト ボックス 8"/>
          <p:cNvSpPr txBox="1"/>
          <p:nvPr/>
        </p:nvSpPr>
        <p:spPr>
          <a:xfrm>
            <a:off x="46105" y="3365607"/>
            <a:ext cx="384201" cy="461665"/>
          </a:xfrm>
          <a:prstGeom prst="rect">
            <a:avLst/>
          </a:prstGeom>
          <a:noFill/>
        </p:spPr>
        <p:txBody>
          <a:bodyPr wrap="square" rtlCol="0">
            <a:spAutoFit/>
          </a:bodyPr>
          <a:lstStyle/>
          <a:p>
            <a:r>
              <a:rPr kumimoji="1" lang="ja-JP" altLang="en-US" sz="2400" b="1" dirty="0"/>
              <a:t>①</a:t>
            </a:r>
          </a:p>
        </p:txBody>
      </p:sp>
      <p:sp>
        <p:nvSpPr>
          <p:cNvPr id="10" name="テキスト ボックス 9"/>
          <p:cNvSpPr txBox="1"/>
          <p:nvPr/>
        </p:nvSpPr>
        <p:spPr>
          <a:xfrm>
            <a:off x="2671500" y="4844333"/>
            <a:ext cx="384201" cy="461665"/>
          </a:xfrm>
          <a:prstGeom prst="rect">
            <a:avLst/>
          </a:prstGeom>
          <a:noFill/>
        </p:spPr>
        <p:txBody>
          <a:bodyPr wrap="square" rtlCol="0">
            <a:spAutoFit/>
          </a:bodyPr>
          <a:lstStyle/>
          <a:p>
            <a:r>
              <a:rPr lang="ja-JP" altLang="en-US" sz="2400" b="1" dirty="0"/>
              <a:t>②</a:t>
            </a:r>
            <a:endParaRPr kumimoji="1" lang="ja-JP" altLang="en-US" sz="2400" b="1" dirty="0"/>
          </a:p>
        </p:txBody>
      </p:sp>
    </p:spTree>
    <p:extLst>
      <p:ext uri="{BB962C8B-B14F-4D97-AF65-F5344CB8AC3E}">
        <p14:creationId xmlns:p14="http://schemas.microsoft.com/office/powerpoint/2010/main" val="387709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23932" t="458" r="-1" b="19546"/>
          <a:stretch/>
        </p:blipFill>
        <p:spPr>
          <a:xfrm>
            <a:off x="231529" y="3012141"/>
            <a:ext cx="8680943" cy="2650991"/>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その他：絞り込み機能</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r>
              <a:rPr lang="ja-JP" altLang="en-US" dirty="0">
                <a:latin typeface="Meiryo UI" panose="020B0604030504040204" pitchFamily="50" charset="-128"/>
                <a:ea typeface="Meiryo UI" panose="020B0604030504040204" pitchFamily="50" charset="-128"/>
              </a:rPr>
              <a:t>検索欄にワードや数字を入力すると、</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それに該当するイベントのみが表示される。</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63</a:t>
            </a:fld>
            <a:endParaRPr lang="ja-JP" altLang="en-US">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551746C-4117-4093-8538-F5911F911AF5}"/>
              </a:ext>
            </a:extLst>
          </p:cNvPr>
          <p:cNvSpPr/>
          <p:nvPr/>
        </p:nvSpPr>
        <p:spPr>
          <a:xfrm>
            <a:off x="7730137" y="3676429"/>
            <a:ext cx="1075766" cy="157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6076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説明の流れ</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64</a:t>
            </a:fld>
            <a:endParaRPr lang="ja-JP" altLang="en-US">
              <a:latin typeface="Meiryo UI" panose="020B0604030504040204" pitchFamily="50" charset="-128"/>
              <a:ea typeface="Meiryo UI" panose="020B0604030504040204" pitchFamily="50" charset="-128"/>
            </a:endParaRPr>
          </a:p>
        </p:txBody>
      </p:sp>
      <p:graphicFrame>
        <p:nvGraphicFramePr>
          <p:cNvPr id="5" name="コンテンツ プレースホルダー 4">
            <a:extLst>
              <a:ext uri="{FF2B5EF4-FFF2-40B4-BE49-F238E27FC236}">
                <a16:creationId xmlns:a16="http://schemas.microsoft.com/office/drawing/2014/main" id="{BDA354AB-72AA-4453-848A-482D13704483}"/>
              </a:ext>
            </a:extLst>
          </p:cNvPr>
          <p:cNvGraphicFramePr>
            <a:graphicFrameLocks/>
          </p:cNvGraphicFramePr>
          <p:nvPr>
            <p:extLst/>
          </p:nvPr>
        </p:nvGraphicFramePr>
        <p:xfrm>
          <a:off x="604044" y="1804989"/>
          <a:ext cx="7634287" cy="499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079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319" t="-370" r="55269" b="24868"/>
          <a:stretch/>
        </p:blipFill>
        <p:spPr>
          <a:xfrm>
            <a:off x="1572269" y="3065509"/>
            <a:ext cx="6393334" cy="3111454"/>
          </a:xfrm>
          <a:prstGeom prst="rect">
            <a:avLst/>
          </a:prstGeom>
        </p:spPr>
      </p:pic>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lstStyle/>
          <a:p>
            <a:r>
              <a:rPr lang="ja-JP" altLang="en-US"/>
              <a:t>注意事項</a:t>
            </a:r>
            <a:endParaRPr lang="ja-JP" altLang="en-US" dirty="0"/>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lstStyle/>
          <a:p>
            <a:r>
              <a:rPr lang="ja-JP" altLang="en-US" sz="2400"/>
              <a:t>ブラウザの更新ボタンをクリックしないこと</a:t>
            </a:r>
            <a:endParaRPr lang="en-US" altLang="ja-JP" sz="2400"/>
          </a:p>
          <a:p>
            <a:pPr lvl="1"/>
            <a:r>
              <a:rPr lang="ja-JP" altLang="en-US" sz="2000"/>
              <a:t>イベントトレイ上の「</a:t>
            </a:r>
            <a:r>
              <a:rPr lang="ja-JP" altLang="en-US" sz="2000">
                <a:solidFill>
                  <a:srgbClr val="FF0000"/>
                </a:solidFill>
              </a:rPr>
              <a:t>一覧更新</a:t>
            </a:r>
            <a:r>
              <a:rPr lang="ja-JP" altLang="en-US" sz="2000"/>
              <a:t>」をクリックする</a:t>
            </a:r>
            <a:endParaRPr lang="en-US" altLang="ja-JP" sz="2000"/>
          </a:p>
          <a:p>
            <a:pPr lvl="1"/>
            <a:r>
              <a:rPr lang="ja-JP" altLang="en-US" sz="2000"/>
              <a:t>もし、クリックした場合は再度ログインしてください</a:t>
            </a:r>
            <a:endParaRPr lang="en-US" altLang="ja-JP" sz="2000"/>
          </a:p>
          <a:p>
            <a:endParaRPr lang="ja-JP" altLang="en-US" dirty="0"/>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65</a:t>
            </a:fld>
            <a:endParaRPr lang="ja-JP" altLang="en-US"/>
          </a:p>
        </p:txBody>
      </p:sp>
      <p:sp>
        <p:nvSpPr>
          <p:cNvPr id="6" name="角丸四角形 5">
            <a:extLst>
              <a:ext uri="{FF2B5EF4-FFF2-40B4-BE49-F238E27FC236}">
                <a16:creationId xmlns:a16="http://schemas.microsoft.com/office/drawing/2014/main" id="{D2455441-B024-4A17-A208-A16B19E3456A}"/>
              </a:ext>
            </a:extLst>
          </p:cNvPr>
          <p:cNvSpPr/>
          <p:nvPr/>
        </p:nvSpPr>
        <p:spPr>
          <a:xfrm>
            <a:off x="4262608" y="3474430"/>
            <a:ext cx="985587" cy="2600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87219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lstStyle/>
          <a:p>
            <a:r>
              <a:rPr lang="ja-JP" altLang="en-US"/>
              <a:t>注意事項：アクションに関して</a:t>
            </a:r>
            <a:endParaRPr lang="ja-JP" altLang="en-US" dirty="0"/>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fontScale="77500" lnSpcReduction="20000"/>
          </a:bodyPr>
          <a:lstStyle/>
          <a:p>
            <a:r>
              <a:rPr lang="ja-JP" altLang="en-US" dirty="0"/>
              <a:t>一度アクションを実行すると取り消すことはできない！！</a:t>
            </a:r>
            <a:br>
              <a:rPr lang="en-US" altLang="ja-JP" dirty="0"/>
            </a:br>
            <a:endParaRPr lang="ja-JP" altLang="en-US" dirty="0"/>
          </a:p>
          <a:p>
            <a:pPr lvl="1"/>
            <a:r>
              <a:rPr lang="ja-JP" altLang="en-US" dirty="0"/>
              <a:t>一つのアクションの実行がその後の対応に重大な影響を及ぼす可能性がある。</a:t>
            </a:r>
          </a:p>
          <a:p>
            <a:pPr lvl="1"/>
            <a:r>
              <a:rPr lang="ja-JP" altLang="en-US" dirty="0"/>
              <a:t>迅速ながらも、慎重な意思決定を。</a:t>
            </a:r>
            <a:endParaRPr lang="en-US" altLang="ja-JP" dirty="0"/>
          </a:p>
          <a:p>
            <a:endParaRPr lang="en-US" altLang="ja-JP" dirty="0"/>
          </a:p>
          <a:p>
            <a:r>
              <a:rPr lang="ja-JP" altLang="en-US" dirty="0"/>
              <a:t>アクションカードはどんどん増えます！！</a:t>
            </a:r>
            <a:br>
              <a:rPr lang="en-US" altLang="ja-JP" dirty="0"/>
            </a:br>
            <a:endParaRPr lang="en-US" altLang="ja-JP" dirty="0"/>
          </a:p>
          <a:p>
            <a:pPr lvl="1"/>
            <a:r>
              <a:rPr lang="ja-JP" altLang="en-US" dirty="0"/>
              <a:t>イベントを受信した際には、注意深くアクションの欄の見てください。</a:t>
            </a:r>
            <a:endParaRPr lang="en-US" altLang="ja-JP" dirty="0"/>
          </a:p>
          <a:p>
            <a:pPr lvl="1"/>
            <a:r>
              <a:rPr lang="ja-JP" altLang="en-US" dirty="0"/>
              <a:t>見落としが重大事故発生の原因になるかもしれません。</a:t>
            </a:r>
            <a:endParaRPr lang="en-US" altLang="ja-JP" dirty="0"/>
          </a:p>
          <a:p>
            <a:pPr marL="457200" lvl="1" indent="0">
              <a:buNone/>
            </a:pPr>
            <a:endParaRPr lang="ja-JP" altLang="en-US" dirty="0"/>
          </a:p>
          <a:p>
            <a:r>
              <a:rPr lang="ja-JP" altLang="en-US" dirty="0"/>
              <a:t>アクションカードの「報告連絡」は使用しないで下さい！</a:t>
            </a: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66</a:t>
            </a:fld>
            <a:endParaRPr lang="ja-JP" altLang="en-US"/>
          </a:p>
        </p:txBody>
      </p:sp>
    </p:spTree>
    <p:extLst>
      <p:ext uri="{BB962C8B-B14F-4D97-AF65-F5344CB8AC3E}">
        <p14:creationId xmlns:p14="http://schemas.microsoft.com/office/powerpoint/2010/main" val="2009434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rmAutofit/>
          </a:bodyPr>
          <a:lstStyle/>
          <a:p>
            <a:r>
              <a:rPr lang="ja-JP" altLang="en-US" dirty="0"/>
              <a:t>注意事項：自動応答ユーザーに関して</a:t>
            </a: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fontScale="92500" lnSpcReduction="20000"/>
          </a:bodyPr>
          <a:lstStyle/>
          <a:p>
            <a:r>
              <a:rPr lang="en-US" altLang="ja-JP" dirty="0"/>
              <a:t>CC:</a:t>
            </a:r>
            <a:r>
              <a:rPr lang="ja-JP" altLang="en-US" dirty="0"/>
              <a:t>自動応答ユーザーに対して、指示、報告・連絡を行った場合</a:t>
            </a:r>
            <a:endParaRPr lang="en-US" altLang="ja-JP" dirty="0"/>
          </a:p>
          <a:p>
            <a:pPr lvl="1"/>
            <a:r>
              <a:rPr lang="ja-JP" altLang="en-US" dirty="0"/>
              <a:t>自動応答ユーザーは返答しません</a:t>
            </a:r>
            <a:endParaRPr lang="en-US" altLang="ja-JP" dirty="0"/>
          </a:p>
          <a:p>
            <a:pPr lvl="1"/>
            <a:r>
              <a:rPr lang="ja-JP" altLang="en-US" dirty="0"/>
              <a:t>自動応答ユーザーに返答を求める場合は</a:t>
            </a:r>
            <a:r>
              <a:rPr lang="en-US" altLang="ja-JP" dirty="0"/>
              <a:t>To</a:t>
            </a:r>
            <a:r>
              <a:rPr lang="ja-JP" altLang="en-US" dirty="0"/>
              <a:t>で指定してください</a:t>
            </a:r>
            <a:endParaRPr lang="en-US" altLang="ja-JP" dirty="0"/>
          </a:p>
          <a:p>
            <a:endParaRPr lang="en-US" altLang="ja-JP" dirty="0"/>
          </a:p>
          <a:p>
            <a:r>
              <a:rPr lang="en-US" altLang="ja-JP" dirty="0"/>
              <a:t>To:</a:t>
            </a:r>
            <a:r>
              <a:rPr lang="ja-JP" altLang="en-US" dirty="0"/>
              <a:t> 自動応答ユーザーに対して、相談を行った場合</a:t>
            </a:r>
            <a:endParaRPr lang="en-US" altLang="ja-JP" dirty="0"/>
          </a:p>
          <a:p>
            <a:pPr lvl="1"/>
            <a:r>
              <a:rPr lang="ja-JP" altLang="en-US" dirty="0"/>
              <a:t>自動応答ユーザーは何も返答しません</a:t>
            </a:r>
            <a:endParaRPr lang="en-US" altLang="ja-JP" dirty="0"/>
          </a:p>
          <a:p>
            <a:endParaRPr lang="en-US" altLang="ja-JP" dirty="0"/>
          </a:p>
          <a:p>
            <a:r>
              <a:rPr lang="ja-JP" altLang="en-US" dirty="0"/>
              <a:t>シナリオが想定していないアクションを自動応答ユーザーに対して行った場合</a:t>
            </a:r>
            <a:endParaRPr lang="en-US" altLang="ja-JP" dirty="0"/>
          </a:p>
          <a:p>
            <a:pPr lvl="1"/>
            <a:r>
              <a:rPr lang="ja-JP" altLang="en-US" dirty="0"/>
              <a:t>「こちらの対応範囲外です。」と返答されます</a:t>
            </a:r>
            <a:endParaRPr lang="en-US" altLang="ja-JP" dirty="0"/>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pPr/>
              <a:t>67</a:t>
            </a:fld>
            <a:endParaRPr lang="ja-JP" altLang="en-US"/>
          </a:p>
        </p:txBody>
      </p:sp>
    </p:spTree>
    <p:extLst>
      <p:ext uri="{BB962C8B-B14F-4D97-AF65-F5344CB8AC3E}">
        <p14:creationId xmlns:p14="http://schemas.microsoft.com/office/powerpoint/2010/main" val="1370146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46208-EAF8-46E6-93A7-BCE528992262}"/>
              </a:ext>
            </a:extLst>
          </p:cNvPr>
          <p:cNvSpPr>
            <a:spLocks noGrp="1"/>
          </p:cNvSpPr>
          <p:nvPr>
            <p:ph type="ctrTitle"/>
          </p:nvPr>
        </p:nvSpPr>
        <p:spPr/>
        <p:txBody>
          <a:bodyPr/>
          <a:lstStyle/>
          <a:p>
            <a:r>
              <a:rPr kumimoji="1" lang="ja-JP" altLang="en-US" dirty="0">
                <a:latin typeface="Meiryo UI" panose="020B0604030504040204" pitchFamily="50" charset="-128"/>
                <a:ea typeface="Meiryo UI" panose="020B0604030504040204" pitchFamily="50" charset="-128"/>
              </a:rPr>
              <a:t>振り返り</a:t>
            </a:r>
            <a:r>
              <a:rPr lang="ja-JP" altLang="en-US" dirty="0">
                <a:latin typeface="Meiryo UI" panose="020B0604030504040204" pitchFamily="50" charset="-128"/>
                <a:ea typeface="Meiryo UI" panose="020B0604030504040204" pitchFamily="50" charset="-128"/>
              </a:rPr>
              <a:t>シート</a:t>
            </a:r>
            <a:endParaRPr kumimoji="1" lang="ja-JP" altLang="en-US" dirty="0">
              <a:latin typeface="Meiryo UI" panose="020B0604030504040204" pitchFamily="50" charset="-128"/>
              <a:ea typeface="Meiryo UI" panose="020B0604030504040204" pitchFamily="50" charset="-128"/>
            </a:endParaRPr>
          </a:p>
        </p:txBody>
      </p:sp>
      <p:sp>
        <p:nvSpPr>
          <p:cNvPr id="4" name="サブタイトル 3"/>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239631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振り返りシート出力方法</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右上のメニューより</a:t>
            </a:r>
            <a:r>
              <a:rPr lang="ja-JP" altLang="en-US" sz="2400" b="1" u="sng" dirty="0">
                <a:solidFill>
                  <a:srgbClr val="FF0000"/>
                </a:solidFill>
                <a:latin typeface="Meiryo UI" panose="020B0604030504040204" pitchFamily="50" charset="-128"/>
                <a:ea typeface="Meiryo UI" panose="020B0604030504040204" pitchFamily="50" charset="-128"/>
              </a:rPr>
              <a:t>振り返り</a:t>
            </a:r>
            <a:r>
              <a:rPr lang="ja-JP" altLang="en-US" sz="2400" dirty="0">
                <a:latin typeface="Meiryo UI" panose="020B0604030504040204" pitchFamily="50" charset="-128"/>
                <a:ea typeface="Meiryo UI" panose="020B0604030504040204" pitchFamily="50" charset="-128"/>
              </a:rPr>
              <a:t>をクリックすると、ワークフローが表示される</a:t>
            </a:r>
          </a:p>
          <a:p>
            <a:endParaRPr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69</a:t>
            </a:fld>
            <a:endParaRPr lang="ja-JP" altLang="en-US">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41259" t="11718" r="1429" b="46565"/>
          <a:stretch/>
        </p:blipFill>
        <p:spPr>
          <a:xfrm>
            <a:off x="628650" y="2422126"/>
            <a:ext cx="5240618" cy="2145728"/>
          </a:xfrm>
          <a:prstGeom prst="rect">
            <a:avLst/>
          </a:prstGeom>
        </p:spPr>
      </p:pic>
      <p:pic>
        <p:nvPicPr>
          <p:cNvPr id="10" name="図 9"/>
          <p:cNvPicPr>
            <a:picLocks noChangeAspect="1"/>
          </p:cNvPicPr>
          <p:nvPr/>
        </p:nvPicPr>
        <p:blipFill>
          <a:blip r:embed="rId4"/>
          <a:stretch>
            <a:fillRect/>
          </a:stretch>
        </p:blipFill>
        <p:spPr>
          <a:xfrm>
            <a:off x="3659023" y="3614807"/>
            <a:ext cx="5417244" cy="2535802"/>
          </a:xfrm>
          <a:prstGeom prst="rect">
            <a:avLst/>
          </a:prstGeom>
        </p:spPr>
      </p:pic>
    </p:spTree>
    <p:extLst>
      <p:ext uri="{BB962C8B-B14F-4D97-AF65-F5344CB8AC3E}">
        <p14:creationId xmlns:p14="http://schemas.microsoft.com/office/powerpoint/2010/main" val="2828060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0714"/>
            <a:ext cx="9143999" cy="642850"/>
          </a:xfrm>
          <a:noFill/>
          <a:ln>
            <a:noFill/>
          </a:ln>
        </p:spPr>
        <p:txBody>
          <a:bodyPr>
            <a:normAutofit fontScale="90000"/>
          </a:bodyPr>
          <a:lstStyle/>
          <a:p>
            <a:pPr algn="ctr"/>
            <a:r>
              <a:rPr kumimoji="1" lang="ja-JP" altLang="en-US" sz="3600" b="1" dirty="0">
                <a:solidFill>
                  <a:srgbClr val="0070C0"/>
                </a:solidFill>
                <a:latin typeface="+mn-ea"/>
                <a:ea typeface="+mn-ea"/>
              </a:rPr>
              <a:t>標的型攻撃</a:t>
            </a:r>
            <a:r>
              <a:rPr kumimoji="1" lang="en-US" altLang="ja-JP" sz="3600" b="1" dirty="0">
                <a:solidFill>
                  <a:srgbClr val="0070C0"/>
                </a:solidFill>
                <a:latin typeface="+mn-ea"/>
                <a:ea typeface="+mn-ea"/>
              </a:rPr>
              <a:t>(</a:t>
            </a:r>
            <a:r>
              <a:rPr kumimoji="1" lang="ja-JP" altLang="en-US" sz="3600" b="1" dirty="0">
                <a:solidFill>
                  <a:srgbClr val="0070C0"/>
                </a:solidFill>
                <a:latin typeface="+mn-ea"/>
                <a:ea typeface="+mn-ea"/>
              </a:rPr>
              <a:t>ｻｲﾊﾞｰﾃﾛﾘｽﾄ</a:t>
            </a:r>
            <a:r>
              <a:rPr kumimoji="1" lang="en-US" altLang="ja-JP" sz="3600" b="1" dirty="0">
                <a:solidFill>
                  <a:srgbClr val="0070C0"/>
                </a:solidFill>
                <a:latin typeface="+mn-ea"/>
                <a:ea typeface="+mn-ea"/>
              </a:rPr>
              <a:t>)</a:t>
            </a:r>
            <a:r>
              <a:rPr kumimoji="1" lang="ja-JP" altLang="en-US" sz="3600" b="1" dirty="0" err="1">
                <a:solidFill>
                  <a:srgbClr val="0070C0"/>
                </a:solidFill>
                <a:latin typeface="+mn-ea"/>
                <a:ea typeface="+mn-ea"/>
              </a:rPr>
              <a:t>には</a:t>
            </a:r>
            <a:r>
              <a:rPr kumimoji="1" lang="ja-JP" altLang="en-US" sz="3600" b="1" dirty="0">
                <a:solidFill>
                  <a:srgbClr val="0070C0"/>
                </a:solidFill>
                <a:latin typeface="+mn-ea"/>
                <a:ea typeface="+mn-ea"/>
              </a:rPr>
              <a:t>早期検知が必須</a:t>
            </a:r>
          </a:p>
        </p:txBody>
      </p:sp>
      <p:grpSp>
        <p:nvGrpSpPr>
          <p:cNvPr id="4" name="グループ化 3"/>
          <p:cNvGrpSpPr/>
          <p:nvPr/>
        </p:nvGrpSpPr>
        <p:grpSpPr>
          <a:xfrm>
            <a:off x="849854" y="645459"/>
            <a:ext cx="6871763" cy="5249731"/>
            <a:chOff x="1218080" y="1190924"/>
            <a:chExt cx="6645760" cy="4903283"/>
          </a:xfrm>
        </p:grpSpPr>
        <p:cxnSp>
          <p:nvCxnSpPr>
            <p:cNvPr id="5" name="直線矢印コネクタ 4"/>
            <p:cNvCxnSpPr/>
            <p:nvPr/>
          </p:nvCxnSpPr>
          <p:spPr>
            <a:xfrm flipV="1">
              <a:off x="1793281" y="1190924"/>
              <a:ext cx="11553" cy="4903283"/>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1237128" y="1665379"/>
              <a:ext cx="6626712" cy="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1237129" y="1791148"/>
              <a:ext cx="2140772" cy="855233"/>
              <a:chOff x="1237129" y="1791148"/>
              <a:chExt cx="2140772" cy="855233"/>
            </a:xfrm>
          </p:grpSpPr>
          <p:cxnSp>
            <p:nvCxnSpPr>
              <p:cNvPr id="51" name="曲線コネクタ 50"/>
              <p:cNvCxnSpPr/>
              <p:nvPr/>
            </p:nvCxnSpPr>
            <p:spPr>
              <a:xfrm>
                <a:off x="1237129" y="1791148"/>
                <a:ext cx="467958" cy="12700"/>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2" name="曲線コネクタ 51"/>
              <p:cNvCxnSpPr/>
              <p:nvPr/>
            </p:nvCxnSpPr>
            <p:spPr>
              <a:xfrm>
                <a:off x="1705087" y="1803848"/>
                <a:ext cx="575534" cy="185083"/>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3" name="曲線コネクタ 52"/>
              <p:cNvCxnSpPr/>
              <p:nvPr/>
            </p:nvCxnSpPr>
            <p:spPr>
              <a:xfrm>
                <a:off x="2277932" y="1988931"/>
                <a:ext cx="642769" cy="389125"/>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4" name="曲線コネクタ 53"/>
              <p:cNvCxnSpPr/>
              <p:nvPr/>
            </p:nvCxnSpPr>
            <p:spPr>
              <a:xfrm>
                <a:off x="2920701" y="2378056"/>
                <a:ext cx="457200" cy="268325"/>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grpSp>
        <p:cxnSp>
          <p:nvCxnSpPr>
            <p:cNvPr id="8" name="曲線コネクタ 7"/>
            <p:cNvCxnSpPr/>
            <p:nvPr/>
          </p:nvCxnSpPr>
          <p:spPr>
            <a:xfrm flipV="1">
              <a:off x="3377901" y="2641002"/>
              <a:ext cx="1075765" cy="11218"/>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9" name="曲線コネクタ 8"/>
            <p:cNvCxnSpPr/>
            <p:nvPr/>
          </p:nvCxnSpPr>
          <p:spPr>
            <a:xfrm rot="16200000" flipH="1">
              <a:off x="4171661" y="2923775"/>
              <a:ext cx="1462272" cy="898263"/>
            </a:xfrm>
            <a:prstGeom prst="curvedConnector3">
              <a:avLst>
                <a:gd name="adj1" fmla="val 181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0" name="曲線コネクタ 9"/>
            <p:cNvCxnSpPr/>
            <p:nvPr/>
          </p:nvCxnSpPr>
          <p:spPr>
            <a:xfrm rot="16200000" flipH="1">
              <a:off x="4161490" y="2889993"/>
              <a:ext cx="1462272" cy="898263"/>
            </a:xfrm>
            <a:prstGeom prst="curvedConnector3">
              <a:avLst>
                <a:gd name="adj1" fmla="val 181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1264817" y="1753388"/>
              <a:ext cx="2501788" cy="849417"/>
              <a:chOff x="1898986" y="1491036"/>
              <a:chExt cx="2501788" cy="849417"/>
            </a:xfrm>
          </p:grpSpPr>
          <p:cxnSp>
            <p:nvCxnSpPr>
              <p:cNvPr id="47" name="曲線コネクタ 46"/>
              <p:cNvCxnSpPr/>
              <p:nvPr/>
            </p:nvCxnSpPr>
            <p:spPr>
              <a:xfrm>
                <a:off x="1898986" y="1491036"/>
                <a:ext cx="828974" cy="6884"/>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8" name="曲線コネクタ 47"/>
              <p:cNvCxnSpPr/>
              <p:nvPr/>
            </p:nvCxnSpPr>
            <p:spPr>
              <a:xfrm>
                <a:off x="2727960" y="1497920"/>
                <a:ext cx="575534" cy="185083"/>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9" name="曲線コネクタ 48"/>
              <p:cNvCxnSpPr/>
              <p:nvPr/>
            </p:nvCxnSpPr>
            <p:spPr>
              <a:xfrm>
                <a:off x="3300805" y="1683003"/>
                <a:ext cx="642769" cy="389125"/>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0" name="曲線コネクタ 49"/>
              <p:cNvCxnSpPr/>
              <p:nvPr/>
            </p:nvCxnSpPr>
            <p:spPr>
              <a:xfrm>
                <a:off x="3943574" y="2072128"/>
                <a:ext cx="457200" cy="268325"/>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p:cNvCxnSpPr/>
            <p:nvPr/>
          </p:nvCxnSpPr>
          <p:spPr>
            <a:xfrm>
              <a:off x="3749039" y="2613647"/>
              <a:ext cx="744729"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1258008" y="1723995"/>
              <a:ext cx="3105372" cy="854561"/>
              <a:chOff x="3662979" y="1420051"/>
              <a:chExt cx="3105372" cy="854561"/>
            </a:xfrm>
          </p:grpSpPr>
          <p:cxnSp>
            <p:nvCxnSpPr>
              <p:cNvPr id="43" name="曲線コネクタ 42"/>
              <p:cNvCxnSpPr/>
              <p:nvPr/>
            </p:nvCxnSpPr>
            <p:spPr>
              <a:xfrm>
                <a:off x="3662979" y="1420051"/>
                <a:ext cx="1432558" cy="12028"/>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曲線コネクタ 43"/>
              <p:cNvCxnSpPr/>
              <p:nvPr/>
            </p:nvCxnSpPr>
            <p:spPr>
              <a:xfrm>
                <a:off x="5095537" y="1432079"/>
                <a:ext cx="575534" cy="185083"/>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曲線コネクタ 44"/>
              <p:cNvCxnSpPr/>
              <p:nvPr/>
            </p:nvCxnSpPr>
            <p:spPr>
              <a:xfrm>
                <a:off x="5668382" y="1617162"/>
                <a:ext cx="642769" cy="389125"/>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曲線コネクタ 45"/>
              <p:cNvCxnSpPr/>
              <p:nvPr/>
            </p:nvCxnSpPr>
            <p:spPr>
              <a:xfrm>
                <a:off x="6311151" y="2006287"/>
                <a:ext cx="457200" cy="268325"/>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4" name="曲線コネクタ 13"/>
            <p:cNvCxnSpPr/>
            <p:nvPr/>
          </p:nvCxnSpPr>
          <p:spPr>
            <a:xfrm rot="16200000" flipH="1">
              <a:off x="4186978" y="2839957"/>
              <a:ext cx="1462272" cy="898263"/>
            </a:xfrm>
            <a:prstGeom prst="curvedConnector3">
              <a:avLst>
                <a:gd name="adj1" fmla="val 181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363380" y="2580354"/>
              <a:ext cx="1483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760677" y="2041701"/>
              <a:ext cx="461665" cy="554107"/>
            </a:xfrm>
            <a:prstGeom prst="rect">
              <a:avLst/>
            </a:prstGeom>
            <a:noFill/>
          </p:spPr>
          <p:txBody>
            <a:bodyPr vert="eaVert" wrap="square" rtlCol="0">
              <a:spAutoFit/>
            </a:bodyPr>
            <a:lstStyle/>
            <a:p>
              <a:r>
                <a:rPr kumimoji="1" lang="ja-JP" altLang="en-US" dirty="0">
                  <a:solidFill>
                    <a:srgbClr val="FF66CC"/>
                  </a:solidFill>
                </a:rPr>
                <a:t>侵入</a:t>
              </a:r>
            </a:p>
          </p:txBody>
        </p:sp>
        <p:sp>
          <p:nvSpPr>
            <p:cNvPr id="17" name="テキスト ボックス 16"/>
            <p:cNvSpPr txBox="1"/>
            <p:nvPr/>
          </p:nvSpPr>
          <p:spPr>
            <a:xfrm>
              <a:off x="2328263" y="2318754"/>
              <a:ext cx="461665" cy="1015663"/>
            </a:xfrm>
            <a:prstGeom prst="rect">
              <a:avLst/>
            </a:prstGeom>
            <a:noFill/>
          </p:spPr>
          <p:txBody>
            <a:bodyPr vert="eaVert" wrap="none" rtlCol="0">
              <a:spAutoFit/>
            </a:bodyPr>
            <a:lstStyle/>
            <a:p>
              <a:r>
                <a:rPr lang="ja-JP" altLang="en-US" dirty="0">
                  <a:solidFill>
                    <a:srgbClr val="FF66CC"/>
                  </a:solidFill>
                </a:rPr>
                <a:t>情報漏洩</a:t>
              </a:r>
              <a:endParaRPr kumimoji="1" lang="ja-JP" altLang="en-US" dirty="0">
                <a:solidFill>
                  <a:srgbClr val="FF66CC"/>
                </a:solidFill>
              </a:endParaRPr>
            </a:p>
          </p:txBody>
        </p:sp>
        <p:sp>
          <p:nvSpPr>
            <p:cNvPr id="18" name="テキスト ボックス 17"/>
            <p:cNvSpPr txBox="1"/>
            <p:nvPr/>
          </p:nvSpPr>
          <p:spPr>
            <a:xfrm>
              <a:off x="2851692" y="2617888"/>
              <a:ext cx="461665" cy="1015663"/>
            </a:xfrm>
            <a:prstGeom prst="rect">
              <a:avLst/>
            </a:prstGeom>
            <a:noFill/>
          </p:spPr>
          <p:txBody>
            <a:bodyPr vert="eaVert" wrap="none" rtlCol="0">
              <a:spAutoFit/>
            </a:bodyPr>
            <a:lstStyle/>
            <a:p>
              <a:r>
                <a:rPr lang="ja-JP" altLang="en-US" dirty="0">
                  <a:solidFill>
                    <a:srgbClr val="FF66CC"/>
                  </a:solidFill>
                </a:rPr>
                <a:t>爆弾設置</a:t>
              </a:r>
              <a:endParaRPr kumimoji="1" lang="ja-JP" altLang="en-US" dirty="0">
                <a:solidFill>
                  <a:srgbClr val="FF66CC"/>
                </a:solidFill>
              </a:endParaRPr>
            </a:p>
          </p:txBody>
        </p:sp>
        <p:sp>
          <p:nvSpPr>
            <p:cNvPr id="19" name="テキスト ボックス 18"/>
            <p:cNvSpPr txBox="1"/>
            <p:nvPr/>
          </p:nvSpPr>
          <p:spPr>
            <a:xfrm>
              <a:off x="4659432" y="2805047"/>
              <a:ext cx="461665" cy="1015663"/>
            </a:xfrm>
            <a:prstGeom prst="rect">
              <a:avLst/>
            </a:prstGeom>
            <a:noFill/>
          </p:spPr>
          <p:txBody>
            <a:bodyPr vert="eaVert" wrap="none" rtlCol="0">
              <a:spAutoFit/>
            </a:bodyPr>
            <a:lstStyle/>
            <a:p>
              <a:r>
                <a:rPr kumimoji="1" lang="ja-JP" altLang="en-US" dirty="0">
                  <a:solidFill>
                    <a:srgbClr val="FF66CC"/>
                  </a:solidFill>
                </a:rPr>
                <a:t>同時爆発</a:t>
              </a:r>
            </a:p>
          </p:txBody>
        </p:sp>
        <p:cxnSp>
          <p:nvCxnSpPr>
            <p:cNvPr id="20" name="直線矢印コネクタ 19"/>
            <p:cNvCxnSpPr>
              <a:endCxn id="21" idx="1"/>
            </p:cNvCxnSpPr>
            <p:nvPr/>
          </p:nvCxnSpPr>
          <p:spPr>
            <a:xfrm>
              <a:off x="2656339" y="2082675"/>
              <a:ext cx="955108" cy="9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611447" y="1907597"/>
              <a:ext cx="1800493" cy="369332"/>
            </a:xfrm>
            <a:prstGeom prst="rect">
              <a:avLst/>
            </a:prstGeom>
            <a:noFill/>
          </p:spPr>
          <p:txBody>
            <a:bodyPr wrap="none" rtlCol="0">
              <a:spAutoFit/>
            </a:bodyPr>
            <a:lstStyle/>
            <a:p>
              <a:r>
                <a:rPr kumimoji="1" lang="ja-JP" altLang="en-US" dirty="0">
                  <a:solidFill>
                    <a:srgbClr val="FF0000"/>
                  </a:solidFill>
                </a:rPr>
                <a:t>攻撃エリア拡大</a:t>
              </a:r>
            </a:p>
          </p:txBody>
        </p:sp>
        <p:sp>
          <p:nvSpPr>
            <p:cNvPr id="22" name="テキスト ボックス 21"/>
            <p:cNvSpPr txBox="1"/>
            <p:nvPr/>
          </p:nvSpPr>
          <p:spPr>
            <a:xfrm>
              <a:off x="6717278" y="1343489"/>
              <a:ext cx="646331" cy="369332"/>
            </a:xfrm>
            <a:prstGeom prst="rect">
              <a:avLst/>
            </a:prstGeom>
            <a:noFill/>
          </p:spPr>
          <p:txBody>
            <a:bodyPr wrap="none" rtlCol="0">
              <a:spAutoFit/>
            </a:bodyPr>
            <a:lstStyle/>
            <a:p>
              <a:r>
                <a:rPr kumimoji="1" lang="ja-JP" altLang="en-US" dirty="0"/>
                <a:t>時間</a:t>
              </a:r>
            </a:p>
          </p:txBody>
        </p:sp>
        <p:sp>
          <p:nvSpPr>
            <p:cNvPr id="23" name="テキスト ボックス 22"/>
            <p:cNvSpPr txBox="1"/>
            <p:nvPr/>
          </p:nvSpPr>
          <p:spPr>
            <a:xfrm>
              <a:off x="1335221" y="3121206"/>
              <a:ext cx="461665" cy="784830"/>
            </a:xfrm>
            <a:prstGeom prst="rect">
              <a:avLst/>
            </a:prstGeom>
            <a:noFill/>
          </p:spPr>
          <p:txBody>
            <a:bodyPr vert="eaVert" wrap="none" rtlCol="0">
              <a:spAutoFit/>
            </a:bodyPr>
            <a:lstStyle/>
            <a:p>
              <a:r>
                <a:rPr kumimoji="1" lang="ja-JP" altLang="en-US" dirty="0"/>
                <a:t>深刻度</a:t>
              </a:r>
            </a:p>
          </p:txBody>
        </p:sp>
        <p:cxnSp>
          <p:nvCxnSpPr>
            <p:cNvPr id="24" name="曲線コネクタ 23"/>
            <p:cNvCxnSpPr/>
            <p:nvPr/>
          </p:nvCxnSpPr>
          <p:spPr>
            <a:xfrm flipV="1">
              <a:off x="2115032" y="1705733"/>
              <a:ext cx="430708" cy="308078"/>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曲線コネクタ 24"/>
            <p:cNvCxnSpPr/>
            <p:nvPr/>
          </p:nvCxnSpPr>
          <p:spPr>
            <a:xfrm flipV="1">
              <a:off x="2707677" y="1712821"/>
              <a:ext cx="1050189" cy="804311"/>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グループ化 25"/>
            <p:cNvGrpSpPr/>
            <p:nvPr/>
          </p:nvGrpSpPr>
          <p:grpSpPr>
            <a:xfrm>
              <a:off x="1218080" y="1832639"/>
              <a:ext cx="1604271" cy="926699"/>
              <a:chOff x="1237129" y="1791148"/>
              <a:chExt cx="1604271" cy="926699"/>
            </a:xfrm>
          </p:grpSpPr>
          <p:cxnSp>
            <p:nvCxnSpPr>
              <p:cNvPr id="39" name="曲線コネクタ 38"/>
              <p:cNvCxnSpPr/>
              <p:nvPr/>
            </p:nvCxnSpPr>
            <p:spPr>
              <a:xfrm>
                <a:off x="1237129" y="1791148"/>
                <a:ext cx="467958" cy="12700"/>
              </a:xfrm>
              <a:prstGeom prst="curvedConnector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曲線コネクタ 39"/>
              <p:cNvCxnSpPr/>
              <p:nvPr/>
            </p:nvCxnSpPr>
            <p:spPr>
              <a:xfrm>
                <a:off x="1705087" y="1803848"/>
                <a:ext cx="495075" cy="196013"/>
              </a:xfrm>
              <a:prstGeom prst="curvedConnector3">
                <a:avLst>
                  <a:gd name="adj1" fmla="val 5869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曲線コネクタ 40"/>
              <p:cNvCxnSpPr/>
              <p:nvPr/>
            </p:nvCxnSpPr>
            <p:spPr>
              <a:xfrm rot="16200000" flipH="1">
                <a:off x="2165554" y="2017786"/>
                <a:ext cx="279923" cy="238336"/>
              </a:xfrm>
              <a:prstGeom prst="curvedConnector3">
                <a:avLst>
                  <a:gd name="adj1" fmla="val 7726"/>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曲線コネクタ 41"/>
              <p:cNvCxnSpPr/>
              <p:nvPr/>
            </p:nvCxnSpPr>
            <p:spPr>
              <a:xfrm rot="16200000" flipH="1">
                <a:off x="2412734" y="2289181"/>
                <a:ext cx="450463" cy="406869"/>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27" name="曲線コネクタ 26"/>
            <p:cNvCxnSpPr/>
            <p:nvPr/>
          </p:nvCxnSpPr>
          <p:spPr>
            <a:xfrm rot="16200000" flipH="1">
              <a:off x="2816748" y="2761950"/>
              <a:ext cx="450463" cy="406869"/>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曲線コネクタ 27"/>
            <p:cNvCxnSpPr/>
            <p:nvPr/>
          </p:nvCxnSpPr>
          <p:spPr>
            <a:xfrm rot="16200000" flipH="1">
              <a:off x="3206230" y="3109445"/>
              <a:ext cx="450463" cy="406869"/>
            </a:xfrm>
            <a:prstGeom prst="curvedConnector3">
              <a:avLst>
                <a:gd name="adj1" fmla="val 51194"/>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曲線コネクタ 28"/>
            <p:cNvCxnSpPr/>
            <p:nvPr/>
          </p:nvCxnSpPr>
          <p:spPr>
            <a:xfrm>
              <a:off x="3797783" y="3684501"/>
              <a:ext cx="630395" cy="389371"/>
            </a:xfrm>
            <a:prstGeom prst="curvedConnector3">
              <a:avLst>
                <a:gd name="adj1" fmla="val 54267"/>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p:nvPr/>
          </p:nvCxnSpPr>
          <p:spPr>
            <a:xfrm>
              <a:off x="3444308" y="3331753"/>
              <a:ext cx="381178" cy="352748"/>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p:nvPr/>
          </p:nvCxnSpPr>
          <p:spPr>
            <a:xfrm rot="16200000" flipH="1">
              <a:off x="3938885" y="4581190"/>
              <a:ext cx="1956100" cy="962363"/>
            </a:xfrm>
            <a:prstGeom prst="curvedConnector3">
              <a:avLst>
                <a:gd name="adj1" fmla="val 504"/>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893028" y="3734995"/>
              <a:ext cx="2646878" cy="830997"/>
            </a:xfrm>
            <a:prstGeom prst="rect">
              <a:avLst/>
            </a:prstGeom>
            <a:noFill/>
          </p:spPr>
          <p:txBody>
            <a:bodyPr wrap="none" rtlCol="0">
              <a:spAutoFit/>
            </a:bodyPr>
            <a:lstStyle/>
            <a:p>
              <a:r>
                <a:rPr kumimoji="1" lang="ja-JP" altLang="en-US" sz="2400" b="1" dirty="0">
                  <a:solidFill>
                    <a:srgbClr val="FF0000"/>
                  </a:solidFill>
                </a:rPr>
                <a:t>攻撃による</a:t>
              </a:r>
              <a:endParaRPr kumimoji="1" lang="en-US" altLang="ja-JP" sz="2400" b="1" dirty="0">
                <a:solidFill>
                  <a:srgbClr val="FF0000"/>
                </a:solidFill>
              </a:endParaRPr>
            </a:p>
            <a:p>
              <a:r>
                <a:rPr kumimoji="1" lang="ja-JP" altLang="en-US" sz="2400" b="1" dirty="0">
                  <a:solidFill>
                    <a:srgbClr val="FF0000"/>
                  </a:solidFill>
                </a:rPr>
                <a:t>トータルの深刻度</a:t>
              </a:r>
            </a:p>
          </p:txBody>
        </p:sp>
        <p:cxnSp>
          <p:nvCxnSpPr>
            <p:cNvPr id="33" name="曲線コネクタ 32"/>
            <p:cNvCxnSpPr/>
            <p:nvPr/>
          </p:nvCxnSpPr>
          <p:spPr>
            <a:xfrm flipV="1">
              <a:off x="3207736" y="1686286"/>
              <a:ext cx="1526782" cy="1327472"/>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曲線コネクタ 33"/>
            <p:cNvCxnSpPr/>
            <p:nvPr/>
          </p:nvCxnSpPr>
          <p:spPr>
            <a:xfrm flipV="1">
              <a:off x="3857042" y="1733907"/>
              <a:ext cx="2229924" cy="1928045"/>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532208" y="3353217"/>
              <a:ext cx="800219" cy="461665"/>
            </a:xfrm>
            <a:prstGeom prst="rect">
              <a:avLst/>
            </a:prstGeom>
            <a:noFill/>
          </p:spPr>
          <p:txBody>
            <a:bodyPr wrap="none" rtlCol="0">
              <a:spAutoFit/>
            </a:bodyPr>
            <a:lstStyle/>
            <a:p>
              <a:r>
                <a:rPr kumimoji="1" lang="ja-JP" altLang="en-US" sz="2400" b="1" dirty="0">
                  <a:solidFill>
                    <a:srgbClr val="0070C0"/>
                  </a:solidFill>
                </a:rPr>
                <a:t>復旧</a:t>
              </a:r>
            </a:p>
          </p:txBody>
        </p:sp>
        <p:sp>
          <p:nvSpPr>
            <p:cNvPr id="36" name="フリーフォーム 35"/>
            <p:cNvSpPr/>
            <p:nvPr/>
          </p:nvSpPr>
          <p:spPr>
            <a:xfrm>
              <a:off x="5423433" y="5349541"/>
              <a:ext cx="1871830" cy="726142"/>
            </a:xfrm>
            <a:custGeom>
              <a:avLst/>
              <a:gdLst>
                <a:gd name="connsiteX0" fmla="*/ 0 w 1871830"/>
                <a:gd name="connsiteY0" fmla="*/ 726142 h 726142"/>
                <a:gd name="connsiteX1" fmla="*/ 505609 w 1871830"/>
                <a:gd name="connsiteY1" fmla="*/ 699248 h 726142"/>
                <a:gd name="connsiteX2" fmla="*/ 882127 w 1871830"/>
                <a:gd name="connsiteY2" fmla="*/ 570156 h 726142"/>
                <a:gd name="connsiteX3" fmla="*/ 1274781 w 1871830"/>
                <a:gd name="connsiteY3" fmla="*/ 419549 h 726142"/>
                <a:gd name="connsiteX4" fmla="*/ 1506070 w 1871830"/>
                <a:gd name="connsiteY4" fmla="*/ 268942 h 726142"/>
                <a:gd name="connsiteX5" fmla="*/ 1715845 w 1871830"/>
                <a:gd name="connsiteY5" fmla="*/ 112956 h 726142"/>
                <a:gd name="connsiteX6" fmla="*/ 1871830 w 1871830"/>
                <a:gd name="connsiteY6" fmla="*/ 0 h 7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830" h="726142">
                  <a:moveTo>
                    <a:pt x="0" y="726142"/>
                  </a:moveTo>
                  <a:cubicBezTo>
                    <a:pt x="179294" y="725694"/>
                    <a:pt x="358588" y="725246"/>
                    <a:pt x="505609" y="699248"/>
                  </a:cubicBezTo>
                  <a:cubicBezTo>
                    <a:pt x="652630" y="673250"/>
                    <a:pt x="753932" y="616772"/>
                    <a:pt x="882127" y="570156"/>
                  </a:cubicBezTo>
                  <a:cubicBezTo>
                    <a:pt x="1010322" y="523539"/>
                    <a:pt x="1170791" y="469751"/>
                    <a:pt x="1274781" y="419549"/>
                  </a:cubicBezTo>
                  <a:cubicBezTo>
                    <a:pt x="1378772" y="369347"/>
                    <a:pt x="1432559" y="320041"/>
                    <a:pt x="1506070" y="268942"/>
                  </a:cubicBezTo>
                  <a:cubicBezTo>
                    <a:pt x="1579581" y="217843"/>
                    <a:pt x="1654885" y="157780"/>
                    <a:pt x="1715845" y="112956"/>
                  </a:cubicBezTo>
                  <a:cubicBezTo>
                    <a:pt x="1776805" y="68132"/>
                    <a:pt x="1824317" y="34066"/>
                    <a:pt x="1871830"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7320579" y="4873214"/>
              <a:ext cx="446442" cy="457200"/>
            </a:xfrm>
            <a:custGeom>
              <a:avLst/>
              <a:gdLst>
                <a:gd name="connsiteX0" fmla="*/ 0 w 333487"/>
                <a:gd name="connsiteY0" fmla="*/ 317350 h 317350"/>
                <a:gd name="connsiteX1" fmla="*/ 145228 w 333487"/>
                <a:gd name="connsiteY1" fmla="*/ 209774 h 317350"/>
                <a:gd name="connsiteX2" fmla="*/ 199016 w 333487"/>
                <a:gd name="connsiteY2" fmla="*/ 139849 h 317350"/>
                <a:gd name="connsiteX3" fmla="*/ 333487 w 333487"/>
                <a:gd name="connsiteY3" fmla="*/ 0 h 317350"/>
              </a:gdLst>
              <a:ahLst/>
              <a:cxnLst>
                <a:cxn ang="0">
                  <a:pos x="connsiteX0" y="connsiteY0"/>
                </a:cxn>
                <a:cxn ang="0">
                  <a:pos x="connsiteX1" y="connsiteY1"/>
                </a:cxn>
                <a:cxn ang="0">
                  <a:pos x="connsiteX2" y="connsiteY2"/>
                </a:cxn>
                <a:cxn ang="0">
                  <a:pos x="connsiteX3" y="connsiteY3"/>
                </a:cxn>
              </a:cxnLst>
              <a:rect l="l" t="t" r="r" b="b"/>
              <a:pathLst>
                <a:path w="333487" h="317350">
                  <a:moveTo>
                    <a:pt x="0" y="317350"/>
                  </a:moveTo>
                  <a:cubicBezTo>
                    <a:pt x="56029" y="278353"/>
                    <a:pt x="112059" y="239357"/>
                    <a:pt x="145228" y="209774"/>
                  </a:cubicBezTo>
                  <a:cubicBezTo>
                    <a:pt x="178397" y="180191"/>
                    <a:pt x="167640" y="174811"/>
                    <a:pt x="199016" y="139849"/>
                  </a:cubicBezTo>
                  <a:cubicBezTo>
                    <a:pt x="230392" y="104887"/>
                    <a:pt x="281939" y="52443"/>
                    <a:pt x="333487" y="0"/>
                  </a:cubicBezTo>
                </a:path>
              </a:pathLst>
            </a:cu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曲線コネクタ 37"/>
            <p:cNvCxnSpPr/>
            <p:nvPr/>
          </p:nvCxnSpPr>
          <p:spPr>
            <a:xfrm flipV="1">
              <a:off x="4841602" y="1685240"/>
              <a:ext cx="3022238" cy="2401154"/>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テキスト ボックス 54"/>
          <p:cNvSpPr txBox="1"/>
          <p:nvPr/>
        </p:nvSpPr>
        <p:spPr>
          <a:xfrm>
            <a:off x="39796" y="6011181"/>
            <a:ext cx="9110186" cy="830997"/>
          </a:xfrm>
          <a:prstGeom prst="rect">
            <a:avLst/>
          </a:prstGeom>
          <a:noFill/>
        </p:spPr>
        <p:txBody>
          <a:bodyPr wrap="none" rtlCol="0">
            <a:spAutoFit/>
          </a:bodyPr>
          <a:lstStyle/>
          <a:p>
            <a:r>
              <a:rPr kumimoji="1" lang="ja-JP" altLang="en-US" sz="2400" b="1" dirty="0">
                <a:solidFill>
                  <a:srgbClr val="0070C0"/>
                </a:solidFill>
              </a:rPr>
              <a:t>複数個所で同時に被害を発生させることで、被害が甚大になる</a:t>
            </a:r>
            <a:endParaRPr kumimoji="1" lang="en-US" altLang="ja-JP" sz="2400" b="1" dirty="0">
              <a:solidFill>
                <a:srgbClr val="0070C0"/>
              </a:solidFill>
            </a:endParaRPr>
          </a:p>
          <a:p>
            <a:r>
              <a:rPr kumimoji="1" lang="ja-JP" altLang="en-US" sz="2400" b="1" dirty="0">
                <a:solidFill>
                  <a:srgbClr val="0070C0"/>
                </a:solidFill>
              </a:rPr>
              <a:t>（救急車も消防車も間に合わない）</a:t>
            </a:r>
            <a:r>
              <a:rPr kumimoji="1" lang="ja-JP" altLang="en-US" sz="2400" b="1" dirty="0">
                <a:solidFill>
                  <a:srgbClr val="FF0000"/>
                </a:solidFill>
              </a:rPr>
              <a:t>被害が発生する前になんとか</a:t>
            </a:r>
            <a:endParaRPr kumimoji="1" lang="ja-JP" altLang="en-US" b="1" dirty="0">
              <a:solidFill>
                <a:srgbClr val="FF0000"/>
              </a:solidFill>
            </a:endParaRPr>
          </a:p>
        </p:txBody>
      </p:sp>
      <p:sp>
        <p:nvSpPr>
          <p:cNvPr id="56" name="テキスト ボックス 55"/>
          <p:cNvSpPr txBox="1"/>
          <p:nvPr/>
        </p:nvSpPr>
        <p:spPr>
          <a:xfrm>
            <a:off x="5566698" y="1842335"/>
            <a:ext cx="3223315" cy="646331"/>
          </a:xfrm>
          <a:prstGeom prst="rect">
            <a:avLst/>
          </a:prstGeom>
          <a:noFill/>
        </p:spPr>
        <p:txBody>
          <a:bodyPr wrap="square" rtlCol="0">
            <a:spAutoFit/>
          </a:bodyPr>
          <a:lstStyle/>
          <a:p>
            <a:r>
              <a:rPr kumimoji="1" lang="ja-JP" altLang="en-US" dirty="0">
                <a:solidFill>
                  <a:srgbClr val="0070C0"/>
                </a:solidFill>
              </a:rPr>
              <a:t>プラント自体には、</a:t>
            </a:r>
            <a:endParaRPr kumimoji="1" lang="en-US" altLang="ja-JP" dirty="0">
              <a:solidFill>
                <a:srgbClr val="0070C0"/>
              </a:solidFill>
            </a:endParaRPr>
          </a:p>
          <a:p>
            <a:r>
              <a:rPr kumimoji="1" lang="ja-JP" altLang="en-US" dirty="0">
                <a:solidFill>
                  <a:srgbClr val="0070C0"/>
                </a:solidFill>
              </a:rPr>
              <a:t>変化がない状態からの復旧</a:t>
            </a:r>
          </a:p>
        </p:txBody>
      </p:sp>
      <p:sp>
        <p:nvSpPr>
          <p:cNvPr id="57" name="テキスト ボックス 56"/>
          <p:cNvSpPr txBox="1"/>
          <p:nvPr/>
        </p:nvSpPr>
        <p:spPr>
          <a:xfrm>
            <a:off x="5373693" y="4703168"/>
            <a:ext cx="3416320" cy="646331"/>
          </a:xfrm>
          <a:prstGeom prst="rect">
            <a:avLst/>
          </a:prstGeom>
          <a:noFill/>
        </p:spPr>
        <p:txBody>
          <a:bodyPr wrap="none" rtlCol="0">
            <a:spAutoFit/>
          </a:bodyPr>
          <a:lstStyle/>
          <a:p>
            <a:r>
              <a:rPr kumimoji="1" lang="ja-JP" altLang="en-US" dirty="0">
                <a:solidFill>
                  <a:srgbClr val="7030A0"/>
                </a:solidFill>
              </a:rPr>
              <a:t>プラントが破壊あるいは</a:t>
            </a:r>
            <a:endParaRPr kumimoji="1" lang="en-US" altLang="ja-JP" dirty="0">
              <a:solidFill>
                <a:srgbClr val="7030A0"/>
              </a:solidFill>
            </a:endParaRPr>
          </a:p>
          <a:p>
            <a:r>
              <a:rPr lang="ja-JP" altLang="en-US" dirty="0">
                <a:solidFill>
                  <a:srgbClr val="7030A0"/>
                </a:solidFill>
              </a:rPr>
              <a:t>停止させられた状態からの復</a:t>
            </a:r>
            <a:r>
              <a:rPr kumimoji="1" lang="ja-JP" altLang="en-US" dirty="0">
                <a:solidFill>
                  <a:srgbClr val="7030A0"/>
                </a:solidFill>
              </a:rPr>
              <a:t>旧</a:t>
            </a:r>
          </a:p>
        </p:txBody>
      </p:sp>
      <p:sp>
        <p:nvSpPr>
          <p:cNvPr id="58" name="角丸四角形吹き出し 57"/>
          <p:cNvSpPr/>
          <p:nvPr/>
        </p:nvSpPr>
        <p:spPr>
          <a:xfrm>
            <a:off x="5235193" y="3808682"/>
            <a:ext cx="3743237" cy="609600"/>
          </a:xfrm>
          <a:prstGeom prst="wedgeRoundRectCallout">
            <a:avLst>
              <a:gd name="adj1" fmla="val -46113"/>
              <a:gd name="adj2" fmla="val 98863"/>
              <a:gd name="adj3" fmla="val 16667"/>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7030A0"/>
                </a:solidFill>
              </a:rPr>
              <a:t>OT</a:t>
            </a:r>
            <a:r>
              <a:rPr kumimoji="1" lang="ja-JP" altLang="en-US" sz="2400" dirty="0">
                <a:solidFill>
                  <a:srgbClr val="7030A0"/>
                </a:solidFill>
              </a:rPr>
              <a:t>はここで初めて担当？</a:t>
            </a:r>
          </a:p>
        </p:txBody>
      </p:sp>
      <p:sp>
        <p:nvSpPr>
          <p:cNvPr id="59" name="角丸四角形吹き出し 58"/>
          <p:cNvSpPr/>
          <p:nvPr/>
        </p:nvSpPr>
        <p:spPr>
          <a:xfrm>
            <a:off x="6488428" y="2699510"/>
            <a:ext cx="2418903" cy="609600"/>
          </a:xfrm>
          <a:prstGeom prst="wedgeRoundRectCallout">
            <a:avLst>
              <a:gd name="adj1" fmla="val -29413"/>
              <a:gd name="adj2" fmla="val -88409"/>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0070C0"/>
                </a:solidFill>
              </a:rPr>
              <a:t>IT</a:t>
            </a:r>
            <a:r>
              <a:rPr kumimoji="1" lang="ja-JP" altLang="en-US" sz="2400" dirty="0">
                <a:solidFill>
                  <a:srgbClr val="0070C0"/>
                </a:solidFill>
              </a:rPr>
              <a:t>のみの担当？</a:t>
            </a:r>
          </a:p>
        </p:txBody>
      </p:sp>
      <p:cxnSp>
        <p:nvCxnSpPr>
          <p:cNvPr id="60" name="曲線コネクタ 59"/>
          <p:cNvCxnSpPr/>
          <p:nvPr/>
        </p:nvCxnSpPr>
        <p:spPr>
          <a:xfrm>
            <a:off x="4175731" y="3885322"/>
            <a:ext cx="467958" cy="12700"/>
          </a:xfrm>
          <a:prstGeom prst="curvedConnector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846332" y="4536751"/>
            <a:ext cx="2723823" cy="1200329"/>
          </a:xfrm>
          <a:prstGeom prst="rect">
            <a:avLst/>
          </a:prstGeom>
          <a:noFill/>
        </p:spPr>
        <p:txBody>
          <a:bodyPr wrap="none" rtlCol="0">
            <a:spAutoFit/>
          </a:bodyPr>
          <a:lstStyle/>
          <a:p>
            <a:r>
              <a:rPr kumimoji="1" lang="ja-JP" altLang="en-US" dirty="0"/>
              <a:t>爆発前に検知することが</a:t>
            </a:r>
            <a:endParaRPr kumimoji="1" lang="en-US" altLang="ja-JP" dirty="0"/>
          </a:p>
          <a:p>
            <a:r>
              <a:rPr kumimoji="1" lang="ja-JP" altLang="en-US" dirty="0"/>
              <a:t>重要であるし、</a:t>
            </a:r>
            <a:endParaRPr kumimoji="1" lang="en-US" altLang="ja-JP" dirty="0"/>
          </a:p>
          <a:p>
            <a:r>
              <a:rPr kumimoji="1" lang="ja-JP" altLang="en-US" dirty="0"/>
              <a:t>多く爆弾を仕掛られる程</a:t>
            </a:r>
            <a:endParaRPr kumimoji="1" lang="en-US" altLang="ja-JP" dirty="0"/>
          </a:p>
          <a:p>
            <a:r>
              <a:rPr kumimoji="1" lang="ja-JP" altLang="en-US" dirty="0"/>
              <a:t>チャンスは多くなる</a:t>
            </a:r>
          </a:p>
        </p:txBody>
      </p:sp>
    </p:spTree>
    <p:extLst>
      <p:ext uri="{BB962C8B-B14F-4D97-AF65-F5344CB8AC3E}">
        <p14:creationId xmlns:p14="http://schemas.microsoft.com/office/powerpoint/2010/main" val="1310407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振り返りシートの見方</a:t>
            </a:r>
          </a:p>
        </p:txBody>
      </p:sp>
      <p:pic>
        <p:nvPicPr>
          <p:cNvPr id="7" name="コンテンツ プレースホルダー 6">
            <a:extLst>
              <a:ext uri="{FF2B5EF4-FFF2-40B4-BE49-F238E27FC236}">
                <a16:creationId xmlns:a16="http://schemas.microsoft.com/office/drawing/2014/main" id="{7D652E91-976D-4A6A-BF60-13092DFD43B4}"/>
              </a:ext>
            </a:extLst>
          </p:cNvPr>
          <p:cNvPicPr>
            <a:picLocks noGrp="1" noChangeAspect="1"/>
          </p:cNvPicPr>
          <p:nvPr>
            <p:ph idx="1"/>
          </p:nvPr>
        </p:nvPicPr>
        <p:blipFill>
          <a:blip r:embed="rId3"/>
          <a:stretch>
            <a:fillRect/>
          </a:stretch>
        </p:blipFill>
        <p:spPr>
          <a:xfrm>
            <a:off x="723668" y="2797857"/>
            <a:ext cx="7572375" cy="2114550"/>
          </a:xfrm>
          <a:prstGeom prst="rect">
            <a:avLst/>
          </a:prstGeom>
        </p:spPr>
      </p:pic>
      <p:sp>
        <p:nvSpPr>
          <p:cNvPr id="4" name="テキスト ボックス 3">
            <a:extLst>
              <a:ext uri="{FF2B5EF4-FFF2-40B4-BE49-F238E27FC236}">
                <a16:creationId xmlns:a16="http://schemas.microsoft.com/office/drawing/2014/main" id="{1D89FDF1-640A-4967-A022-62787BEB8254}"/>
              </a:ext>
            </a:extLst>
          </p:cNvPr>
          <p:cNvSpPr txBox="1"/>
          <p:nvPr/>
        </p:nvSpPr>
        <p:spPr>
          <a:xfrm>
            <a:off x="781159" y="2340594"/>
            <a:ext cx="1242875" cy="461665"/>
          </a:xfrm>
          <a:prstGeom prst="rect">
            <a:avLst/>
          </a:prstGeom>
          <a:noFill/>
        </p:spPr>
        <p:txBody>
          <a:bodyPr wrap="square" rtlCol="0">
            <a:spAutoFit/>
          </a:bodyPr>
          <a:lstStyle/>
          <a:p>
            <a:r>
              <a:rPr kumimoji="1" lang="en-US" altLang="ja-JP" sz="2400" dirty="0"/>
              <a:t>Actor</a:t>
            </a:r>
            <a:r>
              <a:rPr kumimoji="1" lang="ja-JP" altLang="en-US" sz="2400" dirty="0"/>
              <a:t>名</a:t>
            </a:r>
          </a:p>
        </p:txBody>
      </p:sp>
      <p:sp>
        <p:nvSpPr>
          <p:cNvPr id="6" name="テキスト ボックス 5">
            <a:extLst>
              <a:ext uri="{FF2B5EF4-FFF2-40B4-BE49-F238E27FC236}">
                <a16:creationId xmlns:a16="http://schemas.microsoft.com/office/drawing/2014/main" id="{88338B1A-FF5B-4975-998B-4A757FE0AF22}"/>
              </a:ext>
            </a:extLst>
          </p:cNvPr>
          <p:cNvSpPr txBox="1"/>
          <p:nvPr/>
        </p:nvSpPr>
        <p:spPr>
          <a:xfrm>
            <a:off x="3880583" y="3561909"/>
            <a:ext cx="4415460" cy="461665"/>
          </a:xfrm>
          <a:prstGeom prst="rect">
            <a:avLst/>
          </a:prstGeom>
          <a:noFill/>
        </p:spPr>
        <p:txBody>
          <a:bodyPr wrap="square" rtlCol="0">
            <a:spAutoFit/>
          </a:bodyPr>
          <a:lstStyle/>
          <a:p>
            <a:r>
              <a:rPr kumimoji="1" lang="en-US" altLang="ja-JP" sz="2400" dirty="0"/>
              <a:t>Actor</a:t>
            </a:r>
            <a:r>
              <a:rPr kumimoji="1" lang="ja-JP" altLang="en-US" sz="2400" dirty="0"/>
              <a:t>全員に対してのメッセージ</a:t>
            </a:r>
          </a:p>
        </p:txBody>
      </p:sp>
      <p:sp>
        <p:nvSpPr>
          <p:cNvPr id="10" name="テキスト ボックス 9">
            <a:extLst>
              <a:ext uri="{FF2B5EF4-FFF2-40B4-BE49-F238E27FC236}">
                <a16:creationId xmlns:a16="http://schemas.microsoft.com/office/drawing/2014/main" id="{15E976CD-EA19-468C-A478-5A4B3C6F63A2}"/>
              </a:ext>
            </a:extLst>
          </p:cNvPr>
          <p:cNvSpPr txBox="1"/>
          <p:nvPr/>
        </p:nvSpPr>
        <p:spPr>
          <a:xfrm>
            <a:off x="1757780" y="4487921"/>
            <a:ext cx="4026024" cy="1200329"/>
          </a:xfrm>
          <a:prstGeom prst="rect">
            <a:avLst/>
          </a:prstGeom>
          <a:noFill/>
        </p:spPr>
        <p:txBody>
          <a:bodyPr wrap="square" rtlCol="0">
            <a:spAutoFit/>
          </a:bodyPr>
          <a:lstStyle/>
          <a:p>
            <a:r>
              <a:rPr kumimoji="1" lang="ja-JP" altLang="en-US" sz="2400" dirty="0"/>
              <a:t>矢印が出ている</a:t>
            </a:r>
            <a:r>
              <a:rPr kumimoji="1" lang="en-US" altLang="ja-JP" sz="2400" dirty="0"/>
              <a:t>Actor</a:t>
            </a:r>
            <a:r>
              <a:rPr kumimoji="1" lang="ja-JP" altLang="en-US" sz="2400" dirty="0"/>
              <a:t>から</a:t>
            </a:r>
            <a:br>
              <a:rPr kumimoji="1" lang="en-US" altLang="ja-JP" sz="2400" dirty="0"/>
            </a:br>
            <a:r>
              <a:rPr kumimoji="1" lang="ja-JP" altLang="en-US" sz="2400" dirty="0"/>
              <a:t>矢印の先がある</a:t>
            </a:r>
            <a:r>
              <a:rPr kumimoji="1" lang="en-US" altLang="ja-JP" sz="2400" dirty="0"/>
              <a:t>Actor</a:t>
            </a:r>
            <a:r>
              <a:rPr kumimoji="1" lang="ja-JP" altLang="en-US" sz="2400" dirty="0"/>
              <a:t>へ</a:t>
            </a:r>
            <a:br>
              <a:rPr kumimoji="1" lang="en-US" altLang="ja-JP" sz="2400" dirty="0"/>
            </a:br>
            <a:r>
              <a:rPr kumimoji="1" lang="ja-JP" altLang="en-US" sz="2400" dirty="0"/>
              <a:t>メッセージを送ったことを示す</a:t>
            </a:r>
          </a:p>
        </p:txBody>
      </p:sp>
      <p:sp>
        <p:nvSpPr>
          <p:cNvPr id="12" name="四角形: 角を丸くする 11">
            <a:extLst>
              <a:ext uri="{FF2B5EF4-FFF2-40B4-BE49-F238E27FC236}">
                <a16:creationId xmlns:a16="http://schemas.microsoft.com/office/drawing/2014/main" id="{34386CA9-1DAE-4CE1-8D3F-807FCB026760}"/>
              </a:ext>
            </a:extLst>
          </p:cNvPr>
          <p:cNvSpPr/>
          <p:nvPr/>
        </p:nvSpPr>
        <p:spPr>
          <a:xfrm>
            <a:off x="1437132" y="4110892"/>
            <a:ext cx="4260283" cy="16646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01674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D0596F8-40C2-4278-B674-177F125C228D}"/>
              </a:ext>
            </a:extLst>
          </p:cNvPr>
          <p:cNvSpPr>
            <a:spLocks noGrp="1"/>
          </p:cNvSpPr>
          <p:nvPr>
            <p:ph idx="1"/>
          </p:nvPr>
        </p:nvSpPr>
        <p:spPr>
          <a:xfrm>
            <a:off x="0" y="1825625"/>
            <a:ext cx="9144000" cy="4291711"/>
          </a:xfrm>
        </p:spPr>
        <p:txBody>
          <a:bodyPr>
            <a:normAutofit/>
          </a:bodyPr>
          <a:lstStyle/>
          <a:p>
            <a:pPr marL="0" indent="0" algn="ctr">
              <a:buNone/>
            </a:pPr>
            <a:r>
              <a:rPr lang="ja-JP" altLang="en-US" sz="4800" dirty="0"/>
              <a:t>これから、</a:t>
            </a:r>
            <a:br>
              <a:rPr lang="en-US" altLang="ja-JP" sz="4800" dirty="0"/>
            </a:br>
            <a:r>
              <a:rPr lang="ja-JP" altLang="en-US" sz="4800" dirty="0"/>
              <a:t>演習を体験していただきます。</a:t>
            </a:r>
            <a:endParaRPr kumimoji="1" lang="ja-JP" altLang="en-US" sz="4800" dirty="0"/>
          </a:p>
        </p:txBody>
      </p:sp>
    </p:spTree>
    <p:extLst>
      <p:ext uri="{BB962C8B-B14F-4D97-AF65-F5344CB8AC3E}">
        <p14:creationId xmlns:p14="http://schemas.microsoft.com/office/powerpoint/2010/main" val="2794769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565094" y="237745"/>
            <a:ext cx="7772400" cy="1060704"/>
          </a:xfrm>
        </p:spPr>
        <p:txBody>
          <a:bodyPr>
            <a:normAutofit/>
          </a:bodyPr>
          <a:lstStyle/>
          <a:p>
            <a:r>
              <a:rPr lang="ja-JP" altLang="en-US" sz="6600" b="1" dirty="0">
                <a:solidFill>
                  <a:srgbClr val="0070C0"/>
                </a:solidFill>
                <a:latin typeface="+mn-ea"/>
                <a:ea typeface="+mn-ea"/>
              </a:rPr>
              <a:t>演習対象企業</a:t>
            </a:r>
            <a:endParaRPr kumimoji="1" lang="ja-JP" altLang="en-US" sz="6600" b="1" dirty="0">
              <a:solidFill>
                <a:srgbClr val="0070C0"/>
              </a:solidFill>
              <a:latin typeface="+mn-ea"/>
              <a:ea typeface="+mn-ea"/>
            </a:endParaRPr>
          </a:p>
        </p:txBody>
      </p:sp>
      <p:sp>
        <p:nvSpPr>
          <p:cNvPr id="2" name="スライド番号プレースホルダー 1"/>
          <p:cNvSpPr>
            <a:spLocks noGrp="1"/>
          </p:cNvSpPr>
          <p:nvPr>
            <p:ph type="sldNum" sz="quarter" idx="12"/>
          </p:nvPr>
        </p:nvSpPr>
        <p:spPr>
          <a:xfrm>
            <a:off x="6584950" y="6475223"/>
            <a:ext cx="1875735" cy="319511"/>
          </a:xfrm>
        </p:spPr>
        <p:txBody>
          <a:bodyPr/>
          <a:lstStyle/>
          <a:p>
            <a:fld id="{0E1DDE85-8F36-4DD9-9F77-4726B04F9479}" type="slidenum">
              <a:rPr lang="ja-JP" altLang="en-US" smtClean="0">
                <a:solidFill>
                  <a:prstClr val="black">
                    <a:tint val="75000"/>
                  </a:prstClr>
                </a:solidFill>
              </a:rPr>
              <a:pPr/>
              <a:t>72</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E76C1485-2DE1-4EC1-BAE3-E58C0E6EBE92}"/>
              </a:ext>
            </a:extLst>
          </p:cNvPr>
          <p:cNvPicPr>
            <a:picLocks noChangeAspect="1"/>
          </p:cNvPicPr>
          <p:nvPr/>
        </p:nvPicPr>
        <p:blipFill>
          <a:blip r:embed="rId3"/>
          <a:stretch>
            <a:fillRect/>
          </a:stretch>
        </p:blipFill>
        <p:spPr>
          <a:xfrm>
            <a:off x="1279044" y="1178305"/>
            <a:ext cx="6207606" cy="1890332"/>
          </a:xfrm>
          <a:prstGeom prst="rect">
            <a:avLst/>
          </a:prstGeom>
        </p:spPr>
      </p:pic>
      <p:sp>
        <p:nvSpPr>
          <p:cNvPr id="10" name="サブタイトル 9"/>
          <p:cNvSpPr>
            <a:spLocks noGrp="1"/>
          </p:cNvSpPr>
          <p:nvPr>
            <p:ph type="subTitle" idx="1"/>
          </p:nvPr>
        </p:nvSpPr>
        <p:spPr>
          <a:xfrm>
            <a:off x="1342600" y="2660904"/>
            <a:ext cx="6858000" cy="1133856"/>
          </a:xfrm>
        </p:spPr>
        <p:txBody>
          <a:bodyPr/>
          <a:lstStyle/>
          <a:p>
            <a:r>
              <a:rPr kumimoji="1" lang="en-US" altLang="ja-JP" dirty="0"/>
              <a:t>http://www.koshienergy.co.jp/</a:t>
            </a:r>
            <a:endParaRPr kumimoji="1" lang="ja-JP" altLang="en-US" dirty="0"/>
          </a:p>
        </p:txBody>
      </p:sp>
      <p:sp>
        <p:nvSpPr>
          <p:cNvPr id="6" name="コンテンツ プレースホルダー 13">
            <a:extLst>
              <a:ext uri="{FF2B5EF4-FFF2-40B4-BE49-F238E27FC236}">
                <a16:creationId xmlns:a16="http://schemas.microsoft.com/office/drawing/2014/main" id="{34F7C353-41B3-4084-A993-1A8E0A19B428}"/>
              </a:ext>
            </a:extLst>
          </p:cNvPr>
          <p:cNvSpPr txBox="1">
            <a:spLocks/>
          </p:cNvSpPr>
          <p:nvPr/>
        </p:nvSpPr>
        <p:spPr>
          <a:xfrm>
            <a:off x="288036" y="3337560"/>
            <a:ext cx="8567928" cy="25206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457200" indent="-457200" algn="l">
              <a:buFont typeface="Arial" panose="020B0604020202020204" pitchFamily="34" charset="0"/>
              <a:buChar char="•"/>
            </a:pPr>
            <a:r>
              <a:rPr lang="ja-JP" altLang="en-US" sz="2800" dirty="0"/>
              <a:t>地域冷暖房サービス会社（２つの事業所を展開）</a:t>
            </a:r>
            <a:endParaRPr lang="en-US" altLang="ja-JP" sz="2800" dirty="0"/>
          </a:p>
          <a:p>
            <a:pPr marL="457200" indent="-457200" algn="l">
              <a:buFont typeface="Arial" panose="020B0604020202020204" pitchFamily="34" charset="0"/>
              <a:buChar char="•"/>
            </a:pPr>
            <a:r>
              <a:rPr lang="ja-JP" altLang="en-US" sz="2800" dirty="0"/>
              <a:t>主な顧客は市町村・病院・オフィスビル群・</a:t>
            </a:r>
            <a:br>
              <a:rPr lang="en-US" altLang="ja-JP" sz="2800" dirty="0"/>
            </a:br>
            <a:r>
              <a:rPr lang="ja-JP" altLang="en-US" sz="2800" dirty="0"/>
              <a:t>データセンターなど</a:t>
            </a:r>
          </a:p>
        </p:txBody>
      </p:sp>
      <p:pic>
        <p:nvPicPr>
          <p:cNvPr id="7" name="図 6">
            <a:extLst>
              <a:ext uri="{FF2B5EF4-FFF2-40B4-BE49-F238E27FC236}">
                <a16:creationId xmlns:a16="http://schemas.microsoft.com/office/drawing/2014/main" id="{B0792443-E882-4D75-99D1-3DB585DD7863}"/>
              </a:ext>
            </a:extLst>
          </p:cNvPr>
          <p:cNvPicPr>
            <a:picLocks noChangeAspect="1"/>
          </p:cNvPicPr>
          <p:nvPr/>
        </p:nvPicPr>
        <p:blipFill>
          <a:blip r:embed="rId4"/>
          <a:stretch>
            <a:fillRect/>
          </a:stretch>
        </p:blipFill>
        <p:spPr>
          <a:xfrm>
            <a:off x="115172" y="5101109"/>
            <a:ext cx="2984830" cy="1585667"/>
          </a:xfrm>
          <a:prstGeom prst="rect">
            <a:avLst/>
          </a:prstGeom>
        </p:spPr>
      </p:pic>
      <p:pic>
        <p:nvPicPr>
          <p:cNvPr id="8" name="図 7">
            <a:extLst>
              <a:ext uri="{FF2B5EF4-FFF2-40B4-BE49-F238E27FC236}">
                <a16:creationId xmlns:a16="http://schemas.microsoft.com/office/drawing/2014/main" id="{F3FF213C-1B66-4881-A8FE-A9C9D2E15DE5}"/>
              </a:ext>
            </a:extLst>
          </p:cNvPr>
          <p:cNvPicPr>
            <a:picLocks noChangeAspect="1"/>
          </p:cNvPicPr>
          <p:nvPr/>
        </p:nvPicPr>
        <p:blipFill rotWithShape="1">
          <a:blip r:embed="rId5"/>
          <a:srcRect l="415" t="2810" r="-415" b="22438"/>
          <a:stretch/>
        </p:blipFill>
        <p:spPr>
          <a:xfrm>
            <a:off x="2870201" y="5078566"/>
            <a:ext cx="3331122" cy="1606220"/>
          </a:xfrm>
          <a:prstGeom prst="rect">
            <a:avLst/>
          </a:prstGeom>
        </p:spPr>
      </p:pic>
      <p:pic>
        <p:nvPicPr>
          <p:cNvPr id="11" name="図 10">
            <a:extLst>
              <a:ext uri="{FF2B5EF4-FFF2-40B4-BE49-F238E27FC236}">
                <a16:creationId xmlns:a16="http://schemas.microsoft.com/office/drawing/2014/main" id="{7C44C192-CCBA-4A12-878A-FCF791D74249}"/>
              </a:ext>
            </a:extLst>
          </p:cNvPr>
          <p:cNvPicPr>
            <a:picLocks noChangeAspect="1"/>
          </p:cNvPicPr>
          <p:nvPr/>
        </p:nvPicPr>
        <p:blipFill rotWithShape="1">
          <a:blip r:embed="rId6"/>
          <a:srcRect t="6304" b="8590"/>
          <a:stretch/>
        </p:blipFill>
        <p:spPr>
          <a:xfrm>
            <a:off x="6008919" y="5078567"/>
            <a:ext cx="2974045" cy="1606219"/>
          </a:xfrm>
          <a:prstGeom prst="rect">
            <a:avLst/>
          </a:prstGeom>
        </p:spPr>
      </p:pic>
    </p:spTree>
    <p:extLst>
      <p:ext uri="{BB962C8B-B14F-4D97-AF65-F5344CB8AC3E}">
        <p14:creationId xmlns:p14="http://schemas.microsoft.com/office/powerpoint/2010/main" val="149078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5"/>
          <p:cNvSpPr>
            <a:spLocks noGrp="1"/>
          </p:cNvSpPr>
          <p:nvPr>
            <p:ph type="title"/>
          </p:nvPr>
        </p:nvSpPr>
        <p:spPr>
          <a:xfrm>
            <a:off x="317754" y="186207"/>
            <a:ext cx="7886700" cy="1325563"/>
          </a:xfrm>
        </p:spPr>
        <p:txBody>
          <a:bodyPr>
            <a:normAutofit/>
          </a:bodyPr>
          <a:lstStyle/>
          <a:p>
            <a:r>
              <a:rPr lang="ja-JP" altLang="en-US" sz="4000" b="1" dirty="0">
                <a:solidFill>
                  <a:srgbClr val="0070C0"/>
                </a:solidFill>
                <a:latin typeface="+mn-ea"/>
                <a:ea typeface="+mn-ea"/>
              </a:rPr>
              <a:t>越島エナジーが保有するプラント</a:t>
            </a:r>
            <a:br>
              <a:rPr lang="en-US" altLang="ja-JP" b="1" dirty="0">
                <a:solidFill>
                  <a:srgbClr val="0070C0"/>
                </a:solidFill>
                <a:latin typeface="+mn-ea"/>
                <a:ea typeface="+mn-ea"/>
              </a:rPr>
            </a:br>
            <a:r>
              <a:rPr lang="ja-JP" altLang="en-US" b="1" dirty="0">
                <a:solidFill>
                  <a:srgbClr val="0070C0"/>
                </a:solidFill>
                <a:latin typeface="+mn-ea"/>
                <a:ea typeface="+mn-ea"/>
              </a:rPr>
              <a:t>～</a:t>
            </a:r>
            <a:r>
              <a:rPr lang="ja-JP" altLang="en-US" sz="4000" b="1" dirty="0">
                <a:solidFill>
                  <a:srgbClr val="0070C0"/>
                </a:solidFill>
                <a:latin typeface="+mn-ea"/>
                <a:ea typeface="+mn-ea"/>
              </a:rPr>
              <a:t>温水循環システム～</a:t>
            </a:r>
          </a:p>
        </p:txBody>
      </p:sp>
      <p:sp>
        <p:nvSpPr>
          <p:cNvPr id="6" name="スライド番号プレースホルダー 3"/>
          <p:cNvSpPr>
            <a:spLocks noGrp="1"/>
          </p:cNvSpPr>
          <p:nvPr>
            <p:ph type="sldNum" sz="quarter" idx="12"/>
          </p:nvPr>
        </p:nvSpPr>
        <p:spPr/>
        <p:txBody>
          <a:bodyPr/>
          <a:lstStyle/>
          <a:p>
            <a:r>
              <a:rPr lang="en-US" altLang="ja-JP" dirty="0">
                <a:solidFill>
                  <a:prstClr val="black">
                    <a:tint val="75000"/>
                  </a:prstClr>
                </a:solidFill>
              </a:rPr>
              <a:t>29</a:t>
            </a:r>
            <a:endParaRPr lang="ja-JP" altLang="en-US" dirty="0">
              <a:solidFill>
                <a:prstClr val="black">
                  <a:tint val="75000"/>
                </a:prstClr>
              </a:solidFill>
            </a:endParaRPr>
          </a:p>
        </p:txBody>
      </p:sp>
      <p:pic>
        <p:nvPicPr>
          <p:cNvPr id="3" name="図 2"/>
          <p:cNvPicPr>
            <a:picLocks noChangeAspect="1"/>
          </p:cNvPicPr>
          <p:nvPr/>
        </p:nvPicPr>
        <p:blipFill>
          <a:blip r:embed="rId3"/>
          <a:stretch>
            <a:fillRect/>
          </a:stretch>
        </p:blipFill>
        <p:spPr>
          <a:xfrm>
            <a:off x="0" y="1941211"/>
            <a:ext cx="9144000" cy="4415140"/>
          </a:xfrm>
          <a:prstGeom prst="rect">
            <a:avLst/>
          </a:prstGeom>
        </p:spPr>
      </p:pic>
    </p:spTree>
    <p:extLst>
      <p:ext uri="{BB962C8B-B14F-4D97-AF65-F5344CB8AC3E}">
        <p14:creationId xmlns:p14="http://schemas.microsoft.com/office/powerpoint/2010/main" val="1288521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5"/>
          <p:cNvSpPr>
            <a:spLocks noGrp="1"/>
          </p:cNvSpPr>
          <p:nvPr>
            <p:ph type="title"/>
          </p:nvPr>
        </p:nvSpPr>
        <p:spPr>
          <a:xfrm>
            <a:off x="464058" y="136524"/>
            <a:ext cx="7886700" cy="1261555"/>
          </a:xfrm>
        </p:spPr>
        <p:txBody>
          <a:bodyPr>
            <a:normAutofit/>
          </a:bodyPr>
          <a:lstStyle/>
          <a:p>
            <a:r>
              <a:rPr lang="ja-JP" altLang="en-US" sz="4000" b="1" dirty="0">
                <a:solidFill>
                  <a:srgbClr val="0070C0"/>
                </a:solidFill>
                <a:latin typeface="+mn-ea"/>
                <a:ea typeface="+mn-ea"/>
              </a:rPr>
              <a:t>手動弁</a:t>
            </a:r>
          </a:p>
        </p:txBody>
      </p:sp>
      <p:sp>
        <p:nvSpPr>
          <p:cNvPr id="6" name="スライド番号プレースホルダー 3"/>
          <p:cNvSpPr>
            <a:spLocks noGrp="1"/>
          </p:cNvSpPr>
          <p:nvPr>
            <p:ph type="sldNum" sz="quarter" idx="12"/>
          </p:nvPr>
        </p:nvSpPr>
        <p:spPr/>
        <p:txBody>
          <a:bodyPr/>
          <a:lstStyle/>
          <a:p>
            <a:r>
              <a:rPr lang="en-US" altLang="ja-JP" dirty="0">
                <a:solidFill>
                  <a:prstClr val="black">
                    <a:tint val="75000"/>
                  </a:prstClr>
                </a:solidFill>
              </a:rPr>
              <a:t>29</a:t>
            </a:r>
            <a:endParaRPr lang="ja-JP" altLang="en-US" dirty="0">
              <a:solidFill>
                <a:prstClr val="black">
                  <a:tint val="75000"/>
                </a:prstClr>
              </a:solidFill>
            </a:endParaRPr>
          </a:p>
        </p:txBody>
      </p:sp>
      <p:pic>
        <p:nvPicPr>
          <p:cNvPr id="4" name="図 3"/>
          <p:cNvPicPr>
            <a:picLocks noChangeAspect="1"/>
          </p:cNvPicPr>
          <p:nvPr/>
        </p:nvPicPr>
        <p:blipFill>
          <a:blip r:embed="rId3"/>
          <a:stretch>
            <a:fillRect/>
          </a:stretch>
        </p:blipFill>
        <p:spPr>
          <a:xfrm>
            <a:off x="270899" y="1276925"/>
            <a:ext cx="8602202" cy="4304149"/>
          </a:xfrm>
          <a:prstGeom prst="rect">
            <a:avLst/>
          </a:prstGeom>
        </p:spPr>
      </p:pic>
      <p:sp>
        <p:nvSpPr>
          <p:cNvPr id="2" name="角丸四角形吹き出し 1"/>
          <p:cNvSpPr/>
          <p:nvPr/>
        </p:nvSpPr>
        <p:spPr>
          <a:xfrm>
            <a:off x="6067654" y="2706984"/>
            <a:ext cx="2837992" cy="2174486"/>
          </a:xfrm>
          <a:prstGeom prst="wedgeRoundRectCallout">
            <a:avLst>
              <a:gd name="adj1" fmla="val -100307"/>
              <a:gd name="adj2" fmla="val -5510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u="sng" dirty="0"/>
              <a:t>ヒント</a:t>
            </a:r>
            <a:endParaRPr lang="en-US" altLang="ja-JP" sz="2800" b="1" u="sng" dirty="0"/>
          </a:p>
          <a:p>
            <a:pPr algn="ctr"/>
            <a:r>
              <a:rPr lang="ja-JP" altLang="en-US" sz="2400" b="1" dirty="0"/>
              <a:t>運転異常時には、</a:t>
            </a:r>
            <a:endParaRPr lang="en-US" altLang="ja-JP" sz="2400" b="1" dirty="0"/>
          </a:p>
          <a:p>
            <a:pPr algn="ctr"/>
            <a:r>
              <a:rPr lang="ja-JP" altLang="en-US" sz="2400" b="1" dirty="0"/>
              <a:t>何はともあれ</a:t>
            </a:r>
            <a:endParaRPr lang="en-US" altLang="ja-JP" sz="2400" b="1" dirty="0"/>
          </a:p>
          <a:p>
            <a:pPr algn="ctr"/>
            <a:r>
              <a:rPr lang="ja-JP" altLang="en-US" sz="2400" b="1" dirty="0"/>
              <a:t>まず手動弁操作で</a:t>
            </a:r>
            <a:endParaRPr lang="en-US" altLang="ja-JP" sz="2400" b="1" dirty="0"/>
          </a:p>
          <a:p>
            <a:pPr algn="ctr"/>
            <a:r>
              <a:rPr lang="ja-JP" altLang="en-US" sz="2400" b="1" dirty="0"/>
              <a:t>安全確保！！</a:t>
            </a:r>
            <a:endParaRPr lang="en-US" altLang="ja-JP" sz="2400" b="1" dirty="0"/>
          </a:p>
        </p:txBody>
      </p:sp>
    </p:spTree>
    <p:extLst>
      <p:ext uri="{BB962C8B-B14F-4D97-AF65-F5344CB8AC3E}">
        <p14:creationId xmlns:p14="http://schemas.microsoft.com/office/powerpoint/2010/main" val="1415381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330" y="0"/>
            <a:ext cx="7886700" cy="1031489"/>
          </a:xfrm>
        </p:spPr>
        <p:txBody>
          <a:bodyPr>
            <a:normAutofit/>
          </a:bodyPr>
          <a:lstStyle/>
          <a:p>
            <a:pPr algn="l"/>
            <a:r>
              <a:rPr lang="ja-JP" altLang="en-US" b="1" dirty="0">
                <a:solidFill>
                  <a:srgbClr val="0070C0"/>
                </a:solidFill>
                <a:latin typeface="+mn-ea"/>
                <a:ea typeface="+mn-ea"/>
              </a:rPr>
              <a:t>運転体制のイメージ図</a:t>
            </a:r>
            <a:endParaRPr kumimoji="1" lang="ja-JP" altLang="en-US" b="1" dirty="0">
              <a:solidFill>
                <a:srgbClr val="0070C0"/>
              </a:solidFill>
              <a:latin typeface="+mn-ea"/>
              <a:ea typeface="+mn-ea"/>
            </a:endParaRPr>
          </a:p>
        </p:txBody>
      </p:sp>
      <p:sp>
        <p:nvSpPr>
          <p:cNvPr id="18" name="スライド番号プレースホルダー 17"/>
          <p:cNvSpPr>
            <a:spLocks noGrp="1"/>
          </p:cNvSpPr>
          <p:nvPr>
            <p:ph type="sldNum" sz="quarter" idx="12"/>
          </p:nvPr>
        </p:nvSpPr>
        <p:spPr/>
        <p:txBody>
          <a:bodyPr/>
          <a:lstStyle/>
          <a:p>
            <a:fld id="{0E1DDE85-8F36-4DD9-9F77-4726B04F9479}" type="slidenum">
              <a:rPr lang="ja-JP" altLang="en-US" smtClean="0">
                <a:solidFill>
                  <a:prstClr val="black">
                    <a:tint val="75000"/>
                  </a:prstClr>
                </a:solidFill>
              </a:rPr>
              <a:pPr/>
              <a:t>75</a:t>
            </a:fld>
            <a:endParaRPr lang="ja-JP" altLang="en-US">
              <a:solidFill>
                <a:prstClr val="black">
                  <a:tint val="75000"/>
                </a:prstClr>
              </a:solidFill>
            </a:endParaRPr>
          </a:p>
        </p:txBody>
      </p:sp>
      <p:pic>
        <p:nvPicPr>
          <p:cNvPr id="6" name="図 5"/>
          <p:cNvPicPr>
            <a:picLocks noChangeAspect="1"/>
          </p:cNvPicPr>
          <p:nvPr/>
        </p:nvPicPr>
        <p:blipFill>
          <a:blip r:embed="rId3"/>
          <a:stretch>
            <a:fillRect/>
          </a:stretch>
        </p:blipFill>
        <p:spPr>
          <a:xfrm>
            <a:off x="188596" y="1041930"/>
            <a:ext cx="8766808" cy="5303980"/>
          </a:xfrm>
          <a:prstGeom prst="rect">
            <a:avLst/>
          </a:prstGeom>
        </p:spPr>
      </p:pic>
    </p:spTree>
    <p:extLst>
      <p:ext uri="{BB962C8B-B14F-4D97-AF65-F5344CB8AC3E}">
        <p14:creationId xmlns:p14="http://schemas.microsoft.com/office/powerpoint/2010/main" val="1039295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8293" y="1"/>
            <a:ext cx="7886700" cy="987552"/>
          </a:xfrm>
        </p:spPr>
        <p:txBody>
          <a:bodyPr/>
          <a:lstStyle/>
          <a:p>
            <a:r>
              <a:rPr kumimoji="1" lang="ja-JP" altLang="en-US" b="1" dirty="0">
                <a:solidFill>
                  <a:srgbClr val="0070C0"/>
                </a:solidFill>
                <a:latin typeface="+mn-ea"/>
                <a:ea typeface="+mn-ea"/>
              </a:rPr>
              <a:t>ネットワーク構成</a:t>
            </a:r>
          </a:p>
        </p:txBody>
      </p:sp>
      <p:pic>
        <p:nvPicPr>
          <p:cNvPr id="7" name="コンテンツ プレースホルダー 6"/>
          <p:cNvPicPr>
            <a:picLocks noGrp="1" noChangeAspect="1"/>
          </p:cNvPicPr>
          <p:nvPr>
            <p:ph idx="4294967295"/>
          </p:nvPr>
        </p:nvPicPr>
        <p:blipFill rotWithShape="1">
          <a:blip r:embed="rId3"/>
          <a:srcRect r="811" b="12331"/>
          <a:stretch/>
        </p:blipFill>
        <p:spPr>
          <a:xfrm>
            <a:off x="905809" y="887506"/>
            <a:ext cx="5319249" cy="5205907"/>
          </a:xfrm>
          <a:prstGeom prst="rect">
            <a:avLst/>
          </a:prstGeom>
        </p:spPr>
      </p:pic>
      <p:sp>
        <p:nvSpPr>
          <p:cNvPr id="3" name="テキスト ボックス 2"/>
          <p:cNvSpPr txBox="1"/>
          <p:nvPr/>
        </p:nvSpPr>
        <p:spPr>
          <a:xfrm>
            <a:off x="1456577" y="6069014"/>
            <a:ext cx="2108857" cy="646331"/>
          </a:xfrm>
          <a:prstGeom prst="rect">
            <a:avLst/>
          </a:prstGeom>
          <a:noFill/>
        </p:spPr>
        <p:txBody>
          <a:bodyPr wrap="square" rtlCol="0">
            <a:spAutoFit/>
          </a:bodyPr>
          <a:lstStyle/>
          <a:p>
            <a:r>
              <a:rPr kumimoji="1" lang="ja-JP" altLang="en-US" sz="3600" dirty="0"/>
              <a:t>工場１</a:t>
            </a:r>
          </a:p>
        </p:txBody>
      </p:sp>
      <p:sp>
        <p:nvSpPr>
          <p:cNvPr id="5" name="テキスト ボックス 4"/>
          <p:cNvSpPr txBox="1"/>
          <p:nvPr/>
        </p:nvSpPr>
        <p:spPr>
          <a:xfrm>
            <a:off x="4151914" y="6069015"/>
            <a:ext cx="2108857" cy="646331"/>
          </a:xfrm>
          <a:prstGeom prst="rect">
            <a:avLst/>
          </a:prstGeom>
          <a:noFill/>
        </p:spPr>
        <p:txBody>
          <a:bodyPr wrap="square" rtlCol="0">
            <a:spAutoFit/>
          </a:bodyPr>
          <a:lstStyle/>
          <a:p>
            <a:r>
              <a:rPr kumimoji="1" lang="ja-JP" altLang="en-US" sz="3600" dirty="0"/>
              <a:t>工場</a:t>
            </a:r>
            <a:r>
              <a:rPr kumimoji="1" lang="en-US" altLang="ja-JP" sz="3600" dirty="0"/>
              <a:t>2</a:t>
            </a:r>
            <a:endParaRPr kumimoji="1" lang="ja-JP" altLang="en-US" sz="3600" dirty="0"/>
          </a:p>
        </p:txBody>
      </p:sp>
      <p:sp>
        <p:nvSpPr>
          <p:cNvPr id="6" name="角丸四角形吹き出し 5"/>
          <p:cNvSpPr/>
          <p:nvPr/>
        </p:nvSpPr>
        <p:spPr>
          <a:xfrm>
            <a:off x="5596128" y="887506"/>
            <a:ext cx="3476153" cy="2174486"/>
          </a:xfrm>
          <a:prstGeom prst="wedgeRoundRectCallout">
            <a:avLst>
              <a:gd name="adj1" fmla="val -68749"/>
              <a:gd name="adj2" fmla="val 7912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u="sng" dirty="0"/>
              <a:t>ヒント</a:t>
            </a:r>
            <a:endParaRPr lang="en-US" altLang="ja-JP" sz="2800" b="1" u="sng" dirty="0"/>
          </a:p>
          <a:p>
            <a:pPr algn="ctr"/>
            <a:r>
              <a:rPr lang="ja-JP" altLang="en-US" sz="2400" b="1" dirty="0"/>
              <a:t>サイバー攻撃時には、</a:t>
            </a:r>
            <a:endParaRPr lang="en-US" altLang="ja-JP" sz="2400" b="1" dirty="0"/>
          </a:p>
          <a:p>
            <a:pPr algn="ctr"/>
            <a:r>
              <a:rPr lang="ja-JP" altLang="en-US" sz="2400" b="1" dirty="0"/>
              <a:t>何はともあれ</a:t>
            </a:r>
            <a:endParaRPr lang="en-US" altLang="ja-JP" sz="2400" b="1" dirty="0"/>
          </a:p>
          <a:p>
            <a:pPr algn="ctr"/>
            <a:r>
              <a:rPr lang="ja-JP" altLang="en-US" sz="2400" b="1" dirty="0"/>
              <a:t>まず</a:t>
            </a:r>
            <a:r>
              <a:rPr lang="en-US" altLang="ja-JP" sz="2400" b="1" dirty="0"/>
              <a:t>GW</a:t>
            </a:r>
            <a:r>
              <a:rPr lang="ja-JP" altLang="en-US" sz="2400" b="1" dirty="0"/>
              <a:t>遮断で</a:t>
            </a:r>
            <a:endParaRPr lang="en-US" altLang="ja-JP" sz="2400" b="1" dirty="0"/>
          </a:p>
          <a:p>
            <a:pPr algn="ctr"/>
            <a:r>
              <a:rPr lang="ja-JP" altLang="en-US" sz="2400" b="1" dirty="0"/>
              <a:t>セキュリティ確保！！</a:t>
            </a:r>
            <a:endParaRPr lang="en-US" altLang="ja-JP" sz="2400" b="1" dirty="0"/>
          </a:p>
        </p:txBody>
      </p:sp>
    </p:spTree>
    <p:extLst>
      <p:ext uri="{BB962C8B-B14F-4D97-AF65-F5344CB8AC3E}">
        <p14:creationId xmlns:p14="http://schemas.microsoft.com/office/powerpoint/2010/main" val="2536473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フリーフォーム 13"/>
          <p:cNvSpPr/>
          <p:nvPr/>
        </p:nvSpPr>
        <p:spPr>
          <a:xfrm>
            <a:off x="3853155" y="4170694"/>
            <a:ext cx="5039833" cy="1345019"/>
          </a:xfrm>
          <a:custGeom>
            <a:avLst/>
            <a:gdLst>
              <a:gd name="connsiteX0" fmla="*/ 10633 w 4178596"/>
              <a:gd name="connsiteY0" fmla="*/ 547577 h 1345019"/>
              <a:gd name="connsiteX1" fmla="*/ 10633 w 4178596"/>
              <a:gd name="connsiteY1" fmla="*/ 180754 h 1345019"/>
              <a:gd name="connsiteX2" fmla="*/ 31898 w 4178596"/>
              <a:gd name="connsiteY2" fmla="*/ 116958 h 1345019"/>
              <a:gd name="connsiteX3" fmla="*/ 53163 w 4178596"/>
              <a:gd name="connsiteY3" fmla="*/ 111642 h 1345019"/>
              <a:gd name="connsiteX4" fmla="*/ 101010 w 4178596"/>
              <a:gd name="connsiteY4" fmla="*/ 85061 h 1345019"/>
              <a:gd name="connsiteX5" fmla="*/ 127591 w 4178596"/>
              <a:gd name="connsiteY5" fmla="*/ 79744 h 1345019"/>
              <a:gd name="connsiteX6" fmla="*/ 164805 w 4178596"/>
              <a:gd name="connsiteY6" fmla="*/ 58479 h 1345019"/>
              <a:gd name="connsiteX7" fmla="*/ 191386 w 4178596"/>
              <a:gd name="connsiteY7" fmla="*/ 53163 h 1345019"/>
              <a:gd name="connsiteX8" fmla="*/ 292396 w 4178596"/>
              <a:gd name="connsiteY8" fmla="*/ 31898 h 1345019"/>
              <a:gd name="connsiteX9" fmla="*/ 637954 w 4178596"/>
              <a:gd name="connsiteY9" fmla="*/ 21265 h 1345019"/>
              <a:gd name="connsiteX10" fmla="*/ 765545 w 4178596"/>
              <a:gd name="connsiteY10" fmla="*/ 5316 h 1345019"/>
              <a:gd name="connsiteX11" fmla="*/ 877186 w 4178596"/>
              <a:gd name="connsiteY11" fmla="*/ 0 h 1345019"/>
              <a:gd name="connsiteX12" fmla="*/ 1148317 w 4178596"/>
              <a:gd name="connsiteY12" fmla="*/ 5316 h 1345019"/>
              <a:gd name="connsiteX13" fmla="*/ 1483242 w 4178596"/>
              <a:gd name="connsiteY13" fmla="*/ 15949 h 1345019"/>
              <a:gd name="connsiteX14" fmla="*/ 1648047 w 4178596"/>
              <a:gd name="connsiteY14" fmla="*/ 31898 h 1345019"/>
              <a:gd name="connsiteX15" fmla="*/ 1695893 w 4178596"/>
              <a:gd name="connsiteY15" fmla="*/ 42530 h 1345019"/>
              <a:gd name="connsiteX16" fmla="*/ 1807535 w 4178596"/>
              <a:gd name="connsiteY16" fmla="*/ 69112 h 1345019"/>
              <a:gd name="connsiteX17" fmla="*/ 2413591 w 4178596"/>
              <a:gd name="connsiteY17" fmla="*/ 58479 h 1345019"/>
              <a:gd name="connsiteX18" fmla="*/ 3290777 w 4178596"/>
              <a:gd name="connsiteY18" fmla="*/ 85061 h 1345019"/>
              <a:gd name="connsiteX19" fmla="*/ 3721396 w 4178596"/>
              <a:gd name="connsiteY19" fmla="*/ 111642 h 1345019"/>
              <a:gd name="connsiteX20" fmla="*/ 3960628 w 4178596"/>
              <a:gd name="connsiteY20" fmla="*/ 116958 h 1345019"/>
              <a:gd name="connsiteX21" fmla="*/ 4019107 w 4178596"/>
              <a:gd name="connsiteY21" fmla="*/ 127591 h 1345019"/>
              <a:gd name="connsiteX22" fmla="*/ 4040373 w 4178596"/>
              <a:gd name="connsiteY22" fmla="*/ 132907 h 1345019"/>
              <a:gd name="connsiteX23" fmla="*/ 4066954 w 4178596"/>
              <a:gd name="connsiteY23" fmla="*/ 138223 h 1345019"/>
              <a:gd name="connsiteX24" fmla="*/ 4088219 w 4178596"/>
              <a:gd name="connsiteY24" fmla="*/ 164805 h 1345019"/>
              <a:gd name="connsiteX25" fmla="*/ 4125433 w 4178596"/>
              <a:gd name="connsiteY25" fmla="*/ 180754 h 1345019"/>
              <a:gd name="connsiteX26" fmla="*/ 4136066 w 4178596"/>
              <a:gd name="connsiteY26" fmla="*/ 228600 h 1345019"/>
              <a:gd name="connsiteX27" fmla="*/ 4146698 w 4178596"/>
              <a:gd name="connsiteY27" fmla="*/ 600740 h 1345019"/>
              <a:gd name="connsiteX28" fmla="*/ 4157331 w 4178596"/>
              <a:gd name="connsiteY28" fmla="*/ 627321 h 1345019"/>
              <a:gd name="connsiteX29" fmla="*/ 4162647 w 4178596"/>
              <a:gd name="connsiteY29" fmla="*/ 738963 h 1345019"/>
              <a:gd name="connsiteX30" fmla="*/ 4167963 w 4178596"/>
              <a:gd name="connsiteY30" fmla="*/ 882502 h 1345019"/>
              <a:gd name="connsiteX31" fmla="*/ 4178596 w 4178596"/>
              <a:gd name="connsiteY31" fmla="*/ 1026042 h 1345019"/>
              <a:gd name="connsiteX32" fmla="*/ 4167963 w 4178596"/>
              <a:gd name="connsiteY32" fmla="*/ 1180214 h 1345019"/>
              <a:gd name="connsiteX33" fmla="*/ 4162647 w 4178596"/>
              <a:gd name="connsiteY33" fmla="*/ 1201479 h 1345019"/>
              <a:gd name="connsiteX34" fmla="*/ 4157331 w 4178596"/>
              <a:gd name="connsiteY34" fmla="*/ 1217428 h 1345019"/>
              <a:gd name="connsiteX35" fmla="*/ 4114800 w 4178596"/>
              <a:gd name="connsiteY35" fmla="*/ 1238693 h 1345019"/>
              <a:gd name="connsiteX36" fmla="*/ 4098852 w 4178596"/>
              <a:gd name="connsiteY36" fmla="*/ 1249326 h 1345019"/>
              <a:gd name="connsiteX37" fmla="*/ 4072270 w 4178596"/>
              <a:gd name="connsiteY37" fmla="*/ 1254642 h 1345019"/>
              <a:gd name="connsiteX38" fmla="*/ 4024424 w 4178596"/>
              <a:gd name="connsiteY38" fmla="*/ 1265275 h 1345019"/>
              <a:gd name="connsiteX39" fmla="*/ 4003159 w 4178596"/>
              <a:gd name="connsiteY39" fmla="*/ 1275907 h 1345019"/>
              <a:gd name="connsiteX40" fmla="*/ 3976577 w 4178596"/>
              <a:gd name="connsiteY40" fmla="*/ 1281223 h 1345019"/>
              <a:gd name="connsiteX41" fmla="*/ 3955312 w 4178596"/>
              <a:gd name="connsiteY41" fmla="*/ 1286540 h 1345019"/>
              <a:gd name="connsiteX42" fmla="*/ 3928731 w 4178596"/>
              <a:gd name="connsiteY42" fmla="*/ 1297172 h 1345019"/>
              <a:gd name="connsiteX43" fmla="*/ 3833038 w 4178596"/>
              <a:gd name="connsiteY43" fmla="*/ 1313121 h 1345019"/>
              <a:gd name="connsiteX44" fmla="*/ 3785191 w 4178596"/>
              <a:gd name="connsiteY44" fmla="*/ 1323754 h 1345019"/>
              <a:gd name="connsiteX45" fmla="*/ 3258880 w 4178596"/>
              <a:gd name="connsiteY45" fmla="*/ 1329070 h 1345019"/>
              <a:gd name="connsiteX46" fmla="*/ 3168503 w 4178596"/>
              <a:gd name="connsiteY46" fmla="*/ 1334386 h 1345019"/>
              <a:gd name="connsiteX47" fmla="*/ 3094075 w 4178596"/>
              <a:gd name="connsiteY47" fmla="*/ 1345019 h 1345019"/>
              <a:gd name="connsiteX48" fmla="*/ 2993066 w 4178596"/>
              <a:gd name="connsiteY48" fmla="*/ 1334386 h 1345019"/>
              <a:gd name="connsiteX49" fmla="*/ 2828261 w 4178596"/>
              <a:gd name="connsiteY49" fmla="*/ 1323754 h 1345019"/>
              <a:gd name="connsiteX50" fmla="*/ 2764466 w 4178596"/>
              <a:gd name="connsiteY50" fmla="*/ 1313121 h 1345019"/>
              <a:gd name="connsiteX51" fmla="*/ 2493335 w 4178596"/>
              <a:gd name="connsiteY51" fmla="*/ 1307805 h 1345019"/>
              <a:gd name="connsiteX52" fmla="*/ 1499191 w 4178596"/>
              <a:gd name="connsiteY52" fmla="*/ 1323754 h 1345019"/>
              <a:gd name="connsiteX53" fmla="*/ 1392866 w 4178596"/>
              <a:gd name="connsiteY53" fmla="*/ 1329070 h 1345019"/>
              <a:gd name="connsiteX54" fmla="*/ 1201480 w 4178596"/>
              <a:gd name="connsiteY54" fmla="*/ 1345019 h 1345019"/>
              <a:gd name="connsiteX55" fmla="*/ 914400 w 4178596"/>
              <a:gd name="connsiteY55" fmla="*/ 1334386 h 1345019"/>
              <a:gd name="connsiteX56" fmla="*/ 893135 w 4178596"/>
              <a:gd name="connsiteY56" fmla="*/ 1329070 h 1345019"/>
              <a:gd name="connsiteX57" fmla="*/ 850605 w 4178596"/>
              <a:gd name="connsiteY57" fmla="*/ 1323754 h 1345019"/>
              <a:gd name="connsiteX58" fmla="*/ 643270 w 4178596"/>
              <a:gd name="connsiteY58" fmla="*/ 1313121 h 1345019"/>
              <a:gd name="connsiteX59" fmla="*/ 531628 w 4178596"/>
              <a:gd name="connsiteY59" fmla="*/ 1297172 h 1345019"/>
              <a:gd name="connsiteX60" fmla="*/ 398721 w 4178596"/>
              <a:gd name="connsiteY60" fmla="*/ 1281223 h 1345019"/>
              <a:gd name="connsiteX61" fmla="*/ 356191 w 4178596"/>
              <a:gd name="connsiteY61" fmla="*/ 1265275 h 1345019"/>
              <a:gd name="connsiteX62" fmla="*/ 308345 w 4178596"/>
              <a:gd name="connsiteY62" fmla="*/ 1249326 h 1345019"/>
              <a:gd name="connsiteX63" fmla="*/ 276447 w 4178596"/>
              <a:gd name="connsiteY63" fmla="*/ 1238693 h 1345019"/>
              <a:gd name="connsiteX64" fmla="*/ 228600 w 4178596"/>
              <a:gd name="connsiteY64" fmla="*/ 1233377 h 1345019"/>
              <a:gd name="connsiteX65" fmla="*/ 212652 w 4178596"/>
              <a:gd name="connsiteY65" fmla="*/ 1228061 h 1345019"/>
              <a:gd name="connsiteX66" fmla="*/ 196703 w 4178596"/>
              <a:gd name="connsiteY66" fmla="*/ 1217428 h 1345019"/>
              <a:gd name="connsiteX67" fmla="*/ 175438 w 4178596"/>
              <a:gd name="connsiteY67" fmla="*/ 1212112 h 1345019"/>
              <a:gd name="connsiteX68" fmla="*/ 159489 w 4178596"/>
              <a:gd name="connsiteY68" fmla="*/ 1196163 h 1345019"/>
              <a:gd name="connsiteX69" fmla="*/ 116959 w 4178596"/>
              <a:gd name="connsiteY69" fmla="*/ 1169581 h 1345019"/>
              <a:gd name="connsiteX70" fmla="*/ 101010 w 4178596"/>
              <a:gd name="connsiteY70" fmla="*/ 1132368 h 1345019"/>
              <a:gd name="connsiteX71" fmla="*/ 85061 w 4178596"/>
              <a:gd name="connsiteY71" fmla="*/ 1121735 h 1345019"/>
              <a:gd name="connsiteX72" fmla="*/ 79745 w 4178596"/>
              <a:gd name="connsiteY72" fmla="*/ 1089837 h 1345019"/>
              <a:gd name="connsiteX73" fmla="*/ 63796 w 4178596"/>
              <a:gd name="connsiteY73" fmla="*/ 1073888 h 1345019"/>
              <a:gd name="connsiteX74" fmla="*/ 53163 w 4178596"/>
              <a:gd name="connsiteY74" fmla="*/ 1057940 h 1345019"/>
              <a:gd name="connsiteX75" fmla="*/ 37214 w 4178596"/>
              <a:gd name="connsiteY75" fmla="*/ 994144 h 1345019"/>
              <a:gd name="connsiteX76" fmla="*/ 31898 w 4178596"/>
              <a:gd name="connsiteY76" fmla="*/ 914400 h 1345019"/>
              <a:gd name="connsiteX77" fmla="*/ 21266 w 4178596"/>
              <a:gd name="connsiteY77" fmla="*/ 893135 h 1345019"/>
              <a:gd name="connsiteX78" fmla="*/ 15949 w 4178596"/>
              <a:gd name="connsiteY78" fmla="*/ 877186 h 1345019"/>
              <a:gd name="connsiteX79" fmla="*/ 10633 w 4178596"/>
              <a:gd name="connsiteY79" fmla="*/ 845288 h 1345019"/>
              <a:gd name="connsiteX80" fmla="*/ 0 w 4178596"/>
              <a:gd name="connsiteY80" fmla="*/ 824023 h 1345019"/>
              <a:gd name="connsiteX81" fmla="*/ 10633 w 4178596"/>
              <a:gd name="connsiteY81" fmla="*/ 595423 h 1345019"/>
              <a:gd name="connsiteX82" fmla="*/ 15949 w 4178596"/>
              <a:gd name="connsiteY82" fmla="*/ 579475 h 1345019"/>
              <a:gd name="connsiteX83" fmla="*/ 31898 w 4178596"/>
              <a:gd name="connsiteY83" fmla="*/ 558209 h 1345019"/>
              <a:gd name="connsiteX84" fmla="*/ 10633 w 4178596"/>
              <a:gd name="connsiteY84" fmla="*/ 547577 h 134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78596" h="1345019">
                <a:moveTo>
                  <a:pt x="10633" y="547577"/>
                </a:moveTo>
                <a:cubicBezTo>
                  <a:pt x="7089" y="484668"/>
                  <a:pt x="10633" y="581612"/>
                  <a:pt x="10633" y="180754"/>
                </a:cubicBezTo>
                <a:cubicBezTo>
                  <a:pt x="10633" y="144204"/>
                  <a:pt x="3266" y="129229"/>
                  <a:pt x="31898" y="116958"/>
                </a:cubicBezTo>
                <a:cubicBezTo>
                  <a:pt x="38614" y="114080"/>
                  <a:pt x="46075" y="113414"/>
                  <a:pt x="53163" y="111642"/>
                </a:cubicBezTo>
                <a:cubicBezTo>
                  <a:pt x="61682" y="106530"/>
                  <a:pt x="89567" y="88875"/>
                  <a:pt x="101010" y="85061"/>
                </a:cubicBezTo>
                <a:cubicBezTo>
                  <a:pt x="109582" y="82204"/>
                  <a:pt x="118731" y="81516"/>
                  <a:pt x="127591" y="79744"/>
                </a:cubicBezTo>
                <a:cubicBezTo>
                  <a:pt x="139256" y="71968"/>
                  <a:pt x="151318" y="62975"/>
                  <a:pt x="164805" y="58479"/>
                </a:cubicBezTo>
                <a:cubicBezTo>
                  <a:pt x="173377" y="55622"/>
                  <a:pt x="182526" y="54935"/>
                  <a:pt x="191386" y="53163"/>
                </a:cubicBezTo>
                <a:cubicBezTo>
                  <a:pt x="228082" y="28698"/>
                  <a:pt x="214538" y="34294"/>
                  <a:pt x="292396" y="31898"/>
                </a:cubicBezTo>
                <a:lnTo>
                  <a:pt x="637954" y="21265"/>
                </a:lnTo>
                <a:cubicBezTo>
                  <a:pt x="679471" y="15334"/>
                  <a:pt x="725000" y="8517"/>
                  <a:pt x="765545" y="5316"/>
                </a:cubicBezTo>
                <a:cubicBezTo>
                  <a:pt x="802685" y="2384"/>
                  <a:pt x="839972" y="1772"/>
                  <a:pt x="877186" y="0"/>
                </a:cubicBezTo>
                <a:lnTo>
                  <a:pt x="1148317" y="5316"/>
                </a:lnTo>
                <a:lnTo>
                  <a:pt x="1483242" y="15949"/>
                </a:lnTo>
                <a:cubicBezTo>
                  <a:pt x="1536447" y="17995"/>
                  <a:pt x="1595598" y="23506"/>
                  <a:pt x="1648047" y="31898"/>
                </a:cubicBezTo>
                <a:cubicBezTo>
                  <a:pt x="1664179" y="34479"/>
                  <a:pt x="1680000" y="38746"/>
                  <a:pt x="1695893" y="42530"/>
                </a:cubicBezTo>
                <a:cubicBezTo>
                  <a:pt x="1835351" y="75734"/>
                  <a:pt x="1693711" y="43816"/>
                  <a:pt x="1807535" y="69112"/>
                </a:cubicBezTo>
                <a:cubicBezTo>
                  <a:pt x="2009554" y="65568"/>
                  <a:pt x="2211548" y="56869"/>
                  <a:pt x="2413591" y="58479"/>
                </a:cubicBezTo>
                <a:cubicBezTo>
                  <a:pt x="2596428" y="59936"/>
                  <a:pt x="3020852" y="75420"/>
                  <a:pt x="3290777" y="85061"/>
                </a:cubicBezTo>
                <a:cubicBezTo>
                  <a:pt x="3478397" y="101375"/>
                  <a:pt x="3465741" y="101714"/>
                  <a:pt x="3721396" y="111642"/>
                </a:cubicBezTo>
                <a:cubicBezTo>
                  <a:pt x="3801100" y="114737"/>
                  <a:pt x="3880884" y="115186"/>
                  <a:pt x="3960628" y="116958"/>
                </a:cubicBezTo>
                <a:lnTo>
                  <a:pt x="4019107" y="127591"/>
                </a:lnTo>
                <a:cubicBezTo>
                  <a:pt x="4026272" y="129024"/>
                  <a:pt x="4033240" y="131322"/>
                  <a:pt x="4040373" y="132907"/>
                </a:cubicBezTo>
                <a:cubicBezTo>
                  <a:pt x="4049194" y="134867"/>
                  <a:pt x="4058094" y="136451"/>
                  <a:pt x="4066954" y="138223"/>
                </a:cubicBezTo>
                <a:cubicBezTo>
                  <a:pt x="4112665" y="168698"/>
                  <a:pt x="4058870" y="128119"/>
                  <a:pt x="4088219" y="164805"/>
                </a:cubicBezTo>
                <a:cubicBezTo>
                  <a:pt x="4097396" y="176277"/>
                  <a:pt x="4112666" y="177562"/>
                  <a:pt x="4125433" y="180754"/>
                </a:cubicBezTo>
                <a:cubicBezTo>
                  <a:pt x="4131350" y="198506"/>
                  <a:pt x="4135228" y="207376"/>
                  <a:pt x="4136066" y="228600"/>
                </a:cubicBezTo>
                <a:cubicBezTo>
                  <a:pt x="4140961" y="352601"/>
                  <a:pt x="4140089" y="476819"/>
                  <a:pt x="4146698" y="600740"/>
                </a:cubicBezTo>
                <a:cubicBezTo>
                  <a:pt x="4147206" y="610269"/>
                  <a:pt x="4153787" y="618461"/>
                  <a:pt x="4157331" y="627321"/>
                </a:cubicBezTo>
                <a:cubicBezTo>
                  <a:pt x="4159103" y="664535"/>
                  <a:pt x="4161096" y="701739"/>
                  <a:pt x="4162647" y="738963"/>
                </a:cubicBezTo>
                <a:cubicBezTo>
                  <a:pt x="4164640" y="786801"/>
                  <a:pt x="4165307" y="834697"/>
                  <a:pt x="4167963" y="882502"/>
                </a:cubicBezTo>
                <a:cubicBezTo>
                  <a:pt x="4170624" y="930406"/>
                  <a:pt x="4175052" y="978195"/>
                  <a:pt x="4178596" y="1026042"/>
                </a:cubicBezTo>
                <a:cubicBezTo>
                  <a:pt x="4175052" y="1077433"/>
                  <a:pt x="4172627" y="1128913"/>
                  <a:pt x="4167963" y="1180214"/>
                </a:cubicBezTo>
                <a:cubicBezTo>
                  <a:pt x="4167301" y="1187490"/>
                  <a:pt x="4164654" y="1194454"/>
                  <a:pt x="4162647" y="1201479"/>
                </a:cubicBezTo>
                <a:cubicBezTo>
                  <a:pt x="4161108" y="1206867"/>
                  <a:pt x="4161754" y="1213988"/>
                  <a:pt x="4157331" y="1217428"/>
                </a:cubicBezTo>
                <a:cubicBezTo>
                  <a:pt x="4144819" y="1227159"/>
                  <a:pt x="4127988" y="1229900"/>
                  <a:pt x="4114800" y="1238693"/>
                </a:cubicBezTo>
                <a:cubicBezTo>
                  <a:pt x="4109484" y="1242237"/>
                  <a:pt x="4104834" y="1247083"/>
                  <a:pt x="4098852" y="1249326"/>
                </a:cubicBezTo>
                <a:cubicBezTo>
                  <a:pt x="4090391" y="1252499"/>
                  <a:pt x="4081106" y="1252749"/>
                  <a:pt x="4072270" y="1254642"/>
                </a:cubicBezTo>
                <a:lnTo>
                  <a:pt x="4024424" y="1265275"/>
                </a:lnTo>
                <a:cubicBezTo>
                  <a:pt x="4017336" y="1268819"/>
                  <a:pt x="4010677" y="1273401"/>
                  <a:pt x="4003159" y="1275907"/>
                </a:cubicBezTo>
                <a:cubicBezTo>
                  <a:pt x="3994587" y="1278764"/>
                  <a:pt x="3985398" y="1279263"/>
                  <a:pt x="3976577" y="1281223"/>
                </a:cubicBezTo>
                <a:cubicBezTo>
                  <a:pt x="3969444" y="1282808"/>
                  <a:pt x="3962244" y="1284229"/>
                  <a:pt x="3955312" y="1286540"/>
                </a:cubicBezTo>
                <a:cubicBezTo>
                  <a:pt x="3946259" y="1289558"/>
                  <a:pt x="3937952" y="1294713"/>
                  <a:pt x="3928731" y="1297172"/>
                </a:cubicBezTo>
                <a:cubicBezTo>
                  <a:pt x="3867552" y="1313486"/>
                  <a:pt x="3888762" y="1303287"/>
                  <a:pt x="3833038" y="1313121"/>
                </a:cubicBezTo>
                <a:cubicBezTo>
                  <a:pt x="3816949" y="1315960"/>
                  <a:pt x="3801523" y="1323300"/>
                  <a:pt x="3785191" y="1323754"/>
                </a:cubicBezTo>
                <a:cubicBezTo>
                  <a:pt x="3609813" y="1328626"/>
                  <a:pt x="3434317" y="1327298"/>
                  <a:pt x="3258880" y="1329070"/>
                </a:cubicBezTo>
                <a:cubicBezTo>
                  <a:pt x="3228754" y="1330842"/>
                  <a:pt x="3198540" y="1331479"/>
                  <a:pt x="3168503" y="1334386"/>
                </a:cubicBezTo>
                <a:cubicBezTo>
                  <a:pt x="3143558" y="1336800"/>
                  <a:pt x="3119136" y="1345019"/>
                  <a:pt x="3094075" y="1345019"/>
                </a:cubicBezTo>
                <a:cubicBezTo>
                  <a:pt x="3060219" y="1345019"/>
                  <a:pt x="3026822" y="1336983"/>
                  <a:pt x="2993066" y="1334386"/>
                </a:cubicBezTo>
                <a:cubicBezTo>
                  <a:pt x="2929508" y="1329497"/>
                  <a:pt x="2887708" y="1331508"/>
                  <a:pt x="2828261" y="1323754"/>
                </a:cubicBezTo>
                <a:cubicBezTo>
                  <a:pt x="2806884" y="1320966"/>
                  <a:pt x="2786000" y="1314146"/>
                  <a:pt x="2764466" y="1313121"/>
                </a:cubicBezTo>
                <a:cubicBezTo>
                  <a:pt x="2674174" y="1308821"/>
                  <a:pt x="2583712" y="1309577"/>
                  <a:pt x="2493335" y="1307805"/>
                </a:cubicBezTo>
                <a:cubicBezTo>
                  <a:pt x="2161954" y="1313121"/>
                  <a:pt x="1830202" y="1307204"/>
                  <a:pt x="1499191" y="1323754"/>
                </a:cubicBezTo>
                <a:cubicBezTo>
                  <a:pt x="1463749" y="1325526"/>
                  <a:pt x="1428262" y="1326542"/>
                  <a:pt x="1392866" y="1329070"/>
                </a:cubicBezTo>
                <a:cubicBezTo>
                  <a:pt x="1329012" y="1333631"/>
                  <a:pt x="1201480" y="1345019"/>
                  <a:pt x="1201480" y="1345019"/>
                </a:cubicBezTo>
                <a:lnTo>
                  <a:pt x="914400" y="1334386"/>
                </a:lnTo>
                <a:cubicBezTo>
                  <a:pt x="907103" y="1334009"/>
                  <a:pt x="900342" y="1330271"/>
                  <a:pt x="893135" y="1329070"/>
                </a:cubicBezTo>
                <a:cubicBezTo>
                  <a:pt x="879042" y="1326721"/>
                  <a:pt x="864863" y="1324664"/>
                  <a:pt x="850605" y="1323754"/>
                </a:cubicBezTo>
                <a:cubicBezTo>
                  <a:pt x="781543" y="1319346"/>
                  <a:pt x="712343" y="1317350"/>
                  <a:pt x="643270" y="1313121"/>
                </a:cubicBezTo>
                <a:cubicBezTo>
                  <a:pt x="580260" y="1309263"/>
                  <a:pt x="596652" y="1307176"/>
                  <a:pt x="531628" y="1297172"/>
                </a:cubicBezTo>
                <a:cubicBezTo>
                  <a:pt x="471355" y="1287899"/>
                  <a:pt x="453912" y="1286743"/>
                  <a:pt x="398721" y="1281223"/>
                </a:cubicBezTo>
                <a:cubicBezTo>
                  <a:pt x="340136" y="1261695"/>
                  <a:pt x="445170" y="1297053"/>
                  <a:pt x="356191" y="1265275"/>
                </a:cubicBezTo>
                <a:cubicBezTo>
                  <a:pt x="340359" y="1259621"/>
                  <a:pt x="324294" y="1254642"/>
                  <a:pt x="308345" y="1249326"/>
                </a:cubicBezTo>
                <a:cubicBezTo>
                  <a:pt x="297712" y="1245782"/>
                  <a:pt x="287586" y="1239931"/>
                  <a:pt x="276447" y="1238693"/>
                </a:cubicBezTo>
                <a:lnTo>
                  <a:pt x="228600" y="1233377"/>
                </a:lnTo>
                <a:cubicBezTo>
                  <a:pt x="223284" y="1231605"/>
                  <a:pt x="217664" y="1230567"/>
                  <a:pt x="212652" y="1228061"/>
                </a:cubicBezTo>
                <a:cubicBezTo>
                  <a:pt x="206937" y="1225203"/>
                  <a:pt x="202576" y="1219945"/>
                  <a:pt x="196703" y="1217428"/>
                </a:cubicBezTo>
                <a:cubicBezTo>
                  <a:pt x="189987" y="1214550"/>
                  <a:pt x="182526" y="1213884"/>
                  <a:pt x="175438" y="1212112"/>
                </a:cubicBezTo>
                <a:cubicBezTo>
                  <a:pt x="170122" y="1206796"/>
                  <a:pt x="165265" y="1200976"/>
                  <a:pt x="159489" y="1196163"/>
                </a:cubicBezTo>
                <a:cubicBezTo>
                  <a:pt x="152475" y="1190318"/>
                  <a:pt x="120666" y="1171805"/>
                  <a:pt x="116959" y="1169581"/>
                </a:cubicBezTo>
                <a:cubicBezTo>
                  <a:pt x="112892" y="1153314"/>
                  <a:pt x="113247" y="1144605"/>
                  <a:pt x="101010" y="1132368"/>
                </a:cubicBezTo>
                <a:cubicBezTo>
                  <a:pt x="96492" y="1127850"/>
                  <a:pt x="90377" y="1125279"/>
                  <a:pt x="85061" y="1121735"/>
                </a:cubicBezTo>
                <a:cubicBezTo>
                  <a:pt x="83289" y="1111102"/>
                  <a:pt x="84123" y="1099687"/>
                  <a:pt x="79745" y="1089837"/>
                </a:cubicBezTo>
                <a:cubicBezTo>
                  <a:pt x="76692" y="1082967"/>
                  <a:pt x="68609" y="1079664"/>
                  <a:pt x="63796" y="1073888"/>
                </a:cubicBezTo>
                <a:cubicBezTo>
                  <a:pt x="59706" y="1068980"/>
                  <a:pt x="56707" y="1063256"/>
                  <a:pt x="53163" y="1057940"/>
                </a:cubicBezTo>
                <a:cubicBezTo>
                  <a:pt x="45526" y="1035027"/>
                  <a:pt x="40768" y="1022576"/>
                  <a:pt x="37214" y="994144"/>
                </a:cubicBezTo>
                <a:cubicBezTo>
                  <a:pt x="33910" y="967709"/>
                  <a:pt x="36053" y="940714"/>
                  <a:pt x="31898" y="914400"/>
                </a:cubicBezTo>
                <a:cubicBezTo>
                  <a:pt x="30662" y="906572"/>
                  <a:pt x="24388" y="900419"/>
                  <a:pt x="21266" y="893135"/>
                </a:cubicBezTo>
                <a:cubicBezTo>
                  <a:pt x="19058" y="887984"/>
                  <a:pt x="17721" y="882502"/>
                  <a:pt x="15949" y="877186"/>
                </a:cubicBezTo>
                <a:cubicBezTo>
                  <a:pt x="14177" y="866553"/>
                  <a:pt x="13730" y="855613"/>
                  <a:pt x="10633" y="845288"/>
                </a:cubicBezTo>
                <a:cubicBezTo>
                  <a:pt x="8356" y="837697"/>
                  <a:pt x="0" y="831948"/>
                  <a:pt x="0" y="824023"/>
                </a:cubicBezTo>
                <a:cubicBezTo>
                  <a:pt x="0" y="747741"/>
                  <a:pt x="5669" y="671544"/>
                  <a:pt x="10633" y="595423"/>
                </a:cubicBezTo>
                <a:cubicBezTo>
                  <a:pt x="10998" y="589831"/>
                  <a:pt x="13169" y="584340"/>
                  <a:pt x="15949" y="579475"/>
                </a:cubicBezTo>
                <a:cubicBezTo>
                  <a:pt x="20345" y="571782"/>
                  <a:pt x="26582" y="565298"/>
                  <a:pt x="31898" y="558209"/>
                </a:cubicBezTo>
                <a:cubicBezTo>
                  <a:pt x="11525" y="544628"/>
                  <a:pt x="14177" y="610486"/>
                  <a:pt x="10633" y="547577"/>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1610833" y="2105247"/>
            <a:ext cx="1430079" cy="877186"/>
          </a:xfrm>
          <a:custGeom>
            <a:avLst/>
            <a:gdLst>
              <a:gd name="connsiteX0" fmla="*/ 42530 w 1430079"/>
              <a:gd name="connsiteY0" fmla="*/ 324293 h 877186"/>
              <a:gd name="connsiteX1" fmla="*/ 47846 w 1430079"/>
              <a:gd name="connsiteY1" fmla="*/ 58479 h 877186"/>
              <a:gd name="connsiteX2" fmla="*/ 63795 w 1430079"/>
              <a:gd name="connsiteY2" fmla="*/ 42530 h 877186"/>
              <a:gd name="connsiteX3" fmla="*/ 95693 w 1430079"/>
              <a:gd name="connsiteY3" fmla="*/ 10632 h 877186"/>
              <a:gd name="connsiteX4" fmla="*/ 143539 w 1430079"/>
              <a:gd name="connsiteY4" fmla="*/ 0 h 877186"/>
              <a:gd name="connsiteX5" fmla="*/ 457200 w 1430079"/>
              <a:gd name="connsiteY5" fmla="*/ 10632 h 877186"/>
              <a:gd name="connsiteX6" fmla="*/ 494414 w 1430079"/>
              <a:gd name="connsiteY6" fmla="*/ 21265 h 877186"/>
              <a:gd name="connsiteX7" fmla="*/ 1127051 w 1430079"/>
              <a:gd name="connsiteY7" fmla="*/ 26581 h 877186"/>
              <a:gd name="connsiteX8" fmla="*/ 1164265 w 1430079"/>
              <a:gd name="connsiteY8" fmla="*/ 42530 h 877186"/>
              <a:gd name="connsiteX9" fmla="*/ 1212111 w 1430079"/>
              <a:gd name="connsiteY9" fmla="*/ 58479 h 877186"/>
              <a:gd name="connsiteX10" fmla="*/ 1228060 w 1430079"/>
              <a:gd name="connsiteY10" fmla="*/ 69111 h 877186"/>
              <a:gd name="connsiteX11" fmla="*/ 1254641 w 1430079"/>
              <a:gd name="connsiteY11" fmla="*/ 74427 h 877186"/>
              <a:gd name="connsiteX12" fmla="*/ 1270590 w 1430079"/>
              <a:gd name="connsiteY12" fmla="*/ 90376 h 877186"/>
              <a:gd name="connsiteX13" fmla="*/ 1307804 w 1430079"/>
              <a:gd name="connsiteY13" fmla="*/ 106325 h 877186"/>
              <a:gd name="connsiteX14" fmla="*/ 1323753 w 1430079"/>
              <a:gd name="connsiteY14" fmla="*/ 116958 h 877186"/>
              <a:gd name="connsiteX15" fmla="*/ 1350334 w 1430079"/>
              <a:gd name="connsiteY15" fmla="*/ 122274 h 877186"/>
              <a:gd name="connsiteX16" fmla="*/ 1371600 w 1430079"/>
              <a:gd name="connsiteY16" fmla="*/ 127590 h 877186"/>
              <a:gd name="connsiteX17" fmla="*/ 1414130 w 1430079"/>
              <a:gd name="connsiteY17" fmla="*/ 164804 h 877186"/>
              <a:gd name="connsiteX18" fmla="*/ 1419446 w 1430079"/>
              <a:gd name="connsiteY18" fmla="*/ 186069 h 877186"/>
              <a:gd name="connsiteX19" fmla="*/ 1430079 w 1430079"/>
              <a:gd name="connsiteY19" fmla="*/ 223283 h 877186"/>
              <a:gd name="connsiteX20" fmla="*/ 1419446 w 1430079"/>
              <a:gd name="connsiteY20" fmla="*/ 547576 h 877186"/>
              <a:gd name="connsiteX21" fmla="*/ 1414130 w 1430079"/>
              <a:gd name="connsiteY21" fmla="*/ 595423 h 877186"/>
              <a:gd name="connsiteX22" fmla="*/ 1403497 w 1430079"/>
              <a:gd name="connsiteY22" fmla="*/ 616688 h 877186"/>
              <a:gd name="connsiteX23" fmla="*/ 1387548 w 1430079"/>
              <a:gd name="connsiteY23" fmla="*/ 664534 h 877186"/>
              <a:gd name="connsiteX24" fmla="*/ 1382232 w 1430079"/>
              <a:gd name="connsiteY24" fmla="*/ 680483 h 877186"/>
              <a:gd name="connsiteX25" fmla="*/ 1371600 w 1430079"/>
              <a:gd name="connsiteY25" fmla="*/ 723013 h 877186"/>
              <a:gd name="connsiteX26" fmla="*/ 1355651 w 1430079"/>
              <a:gd name="connsiteY26" fmla="*/ 813390 h 877186"/>
              <a:gd name="connsiteX27" fmla="*/ 1350334 w 1430079"/>
              <a:gd name="connsiteY27" fmla="*/ 839972 h 877186"/>
              <a:gd name="connsiteX28" fmla="*/ 1318437 w 1430079"/>
              <a:gd name="connsiteY28" fmla="*/ 845288 h 877186"/>
              <a:gd name="connsiteX29" fmla="*/ 1286539 w 1430079"/>
              <a:gd name="connsiteY29" fmla="*/ 861237 h 877186"/>
              <a:gd name="connsiteX30" fmla="*/ 1270590 w 1430079"/>
              <a:gd name="connsiteY30" fmla="*/ 871869 h 877186"/>
              <a:gd name="connsiteX31" fmla="*/ 1148316 w 1430079"/>
              <a:gd name="connsiteY31" fmla="*/ 877186 h 877186"/>
              <a:gd name="connsiteX32" fmla="*/ 999460 w 1430079"/>
              <a:gd name="connsiteY32" fmla="*/ 871869 h 877186"/>
              <a:gd name="connsiteX33" fmla="*/ 983511 w 1430079"/>
              <a:gd name="connsiteY33" fmla="*/ 861237 h 877186"/>
              <a:gd name="connsiteX34" fmla="*/ 861237 w 1430079"/>
              <a:gd name="connsiteY34" fmla="*/ 855920 h 877186"/>
              <a:gd name="connsiteX35" fmla="*/ 696432 w 1430079"/>
              <a:gd name="connsiteY35" fmla="*/ 845288 h 877186"/>
              <a:gd name="connsiteX36" fmla="*/ 664534 w 1430079"/>
              <a:gd name="connsiteY36" fmla="*/ 839972 h 877186"/>
              <a:gd name="connsiteX37" fmla="*/ 622004 w 1430079"/>
              <a:gd name="connsiteY37" fmla="*/ 829339 h 877186"/>
              <a:gd name="connsiteX38" fmla="*/ 74427 w 1430079"/>
              <a:gd name="connsiteY38" fmla="*/ 824023 h 877186"/>
              <a:gd name="connsiteX39" fmla="*/ 47846 w 1430079"/>
              <a:gd name="connsiteY39" fmla="*/ 792125 h 877186"/>
              <a:gd name="connsiteX40" fmla="*/ 31897 w 1430079"/>
              <a:gd name="connsiteY40" fmla="*/ 760227 h 877186"/>
              <a:gd name="connsiteX41" fmla="*/ 26581 w 1430079"/>
              <a:gd name="connsiteY41" fmla="*/ 728330 h 877186"/>
              <a:gd name="connsiteX42" fmla="*/ 15948 w 1430079"/>
              <a:gd name="connsiteY42" fmla="*/ 712381 h 877186"/>
              <a:gd name="connsiteX43" fmla="*/ 10632 w 1430079"/>
              <a:gd name="connsiteY43" fmla="*/ 696432 h 877186"/>
              <a:gd name="connsiteX44" fmla="*/ 0 w 1430079"/>
              <a:gd name="connsiteY44" fmla="*/ 462516 h 877186"/>
              <a:gd name="connsiteX45" fmla="*/ 10632 w 1430079"/>
              <a:gd name="connsiteY45" fmla="*/ 361506 h 877186"/>
              <a:gd name="connsiteX46" fmla="*/ 15948 w 1430079"/>
              <a:gd name="connsiteY46" fmla="*/ 345558 h 877186"/>
              <a:gd name="connsiteX47" fmla="*/ 31897 w 1430079"/>
              <a:gd name="connsiteY47" fmla="*/ 340241 h 877186"/>
              <a:gd name="connsiteX48" fmla="*/ 42530 w 1430079"/>
              <a:gd name="connsiteY48" fmla="*/ 324293 h 877186"/>
              <a:gd name="connsiteX49" fmla="*/ 47846 w 1430079"/>
              <a:gd name="connsiteY49" fmla="*/ 308344 h 877186"/>
              <a:gd name="connsiteX50" fmla="*/ 42530 w 1430079"/>
              <a:gd name="connsiteY50" fmla="*/ 324293 h 87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30079" h="877186">
                <a:moveTo>
                  <a:pt x="42530" y="324293"/>
                </a:moveTo>
                <a:cubicBezTo>
                  <a:pt x="42530" y="282649"/>
                  <a:pt x="41177" y="146850"/>
                  <a:pt x="47846" y="58479"/>
                </a:cubicBezTo>
                <a:cubicBezTo>
                  <a:pt x="48412" y="50982"/>
                  <a:pt x="58982" y="48306"/>
                  <a:pt x="63795" y="42530"/>
                </a:cubicBezTo>
                <a:cubicBezTo>
                  <a:pt x="76540" y="27235"/>
                  <a:pt x="73201" y="19283"/>
                  <a:pt x="95693" y="10632"/>
                </a:cubicBezTo>
                <a:cubicBezTo>
                  <a:pt x="110942" y="4767"/>
                  <a:pt x="127590" y="3544"/>
                  <a:pt x="143539" y="0"/>
                </a:cubicBezTo>
                <a:cubicBezTo>
                  <a:pt x="248093" y="3544"/>
                  <a:pt x="352778" y="4303"/>
                  <a:pt x="457200" y="10632"/>
                </a:cubicBezTo>
                <a:cubicBezTo>
                  <a:pt x="470077" y="11412"/>
                  <a:pt x="481517" y="20958"/>
                  <a:pt x="494414" y="21265"/>
                </a:cubicBezTo>
                <a:cubicBezTo>
                  <a:pt x="705241" y="26285"/>
                  <a:pt x="916172" y="24809"/>
                  <a:pt x="1127051" y="26581"/>
                </a:cubicBezTo>
                <a:cubicBezTo>
                  <a:pt x="1171309" y="37645"/>
                  <a:pt x="1127550" y="24173"/>
                  <a:pt x="1164265" y="42530"/>
                </a:cubicBezTo>
                <a:cubicBezTo>
                  <a:pt x="1184280" y="52538"/>
                  <a:pt x="1191810" y="53403"/>
                  <a:pt x="1212111" y="58479"/>
                </a:cubicBezTo>
                <a:cubicBezTo>
                  <a:pt x="1217427" y="62023"/>
                  <a:pt x="1222077" y="66868"/>
                  <a:pt x="1228060" y="69111"/>
                </a:cubicBezTo>
                <a:cubicBezTo>
                  <a:pt x="1236521" y="72284"/>
                  <a:pt x="1246559" y="70386"/>
                  <a:pt x="1254641" y="74427"/>
                </a:cubicBezTo>
                <a:cubicBezTo>
                  <a:pt x="1261366" y="77789"/>
                  <a:pt x="1264472" y="86006"/>
                  <a:pt x="1270590" y="90376"/>
                </a:cubicBezTo>
                <a:cubicBezTo>
                  <a:pt x="1282088" y="98589"/>
                  <a:pt x="1294787" y="101986"/>
                  <a:pt x="1307804" y="106325"/>
                </a:cubicBezTo>
                <a:cubicBezTo>
                  <a:pt x="1313120" y="109869"/>
                  <a:pt x="1317770" y="114714"/>
                  <a:pt x="1323753" y="116958"/>
                </a:cubicBezTo>
                <a:cubicBezTo>
                  <a:pt x="1332213" y="120131"/>
                  <a:pt x="1341513" y="120314"/>
                  <a:pt x="1350334" y="122274"/>
                </a:cubicBezTo>
                <a:cubicBezTo>
                  <a:pt x="1357467" y="123859"/>
                  <a:pt x="1364511" y="125818"/>
                  <a:pt x="1371600" y="127590"/>
                </a:cubicBezTo>
                <a:cubicBezTo>
                  <a:pt x="1408813" y="152399"/>
                  <a:pt x="1396409" y="138223"/>
                  <a:pt x="1414130" y="164804"/>
                </a:cubicBezTo>
                <a:cubicBezTo>
                  <a:pt x="1415902" y="171892"/>
                  <a:pt x="1417524" y="179020"/>
                  <a:pt x="1419446" y="186069"/>
                </a:cubicBezTo>
                <a:cubicBezTo>
                  <a:pt x="1422841" y="198515"/>
                  <a:pt x="1430079" y="210382"/>
                  <a:pt x="1430079" y="223283"/>
                </a:cubicBezTo>
                <a:cubicBezTo>
                  <a:pt x="1430079" y="331439"/>
                  <a:pt x="1424077" y="439519"/>
                  <a:pt x="1419446" y="547576"/>
                </a:cubicBezTo>
                <a:cubicBezTo>
                  <a:pt x="1418759" y="563608"/>
                  <a:pt x="1417738" y="579787"/>
                  <a:pt x="1414130" y="595423"/>
                </a:cubicBezTo>
                <a:cubicBezTo>
                  <a:pt x="1412348" y="603145"/>
                  <a:pt x="1406342" y="609291"/>
                  <a:pt x="1403497" y="616688"/>
                </a:cubicBezTo>
                <a:cubicBezTo>
                  <a:pt x="1397462" y="632379"/>
                  <a:pt x="1392864" y="648585"/>
                  <a:pt x="1387548" y="664534"/>
                </a:cubicBezTo>
                <a:cubicBezTo>
                  <a:pt x="1385776" y="669850"/>
                  <a:pt x="1383591" y="675046"/>
                  <a:pt x="1382232" y="680483"/>
                </a:cubicBezTo>
                <a:lnTo>
                  <a:pt x="1371600" y="723013"/>
                </a:lnTo>
                <a:cubicBezTo>
                  <a:pt x="1363214" y="806867"/>
                  <a:pt x="1372469" y="746119"/>
                  <a:pt x="1355651" y="813390"/>
                </a:cubicBezTo>
                <a:cubicBezTo>
                  <a:pt x="1353459" y="822156"/>
                  <a:pt x="1357195" y="834091"/>
                  <a:pt x="1350334" y="839972"/>
                </a:cubicBezTo>
                <a:cubicBezTo>
                  <a:pt x="1342150" y="846987"/>
                  <a:pt x="1329069" y="843516"/>
                  <a:pt x="1318437" y="845288"/>
                </a:cubicBezTo>
                <a:cubicBezTo>
                  <a:pt x="1272730" y="875757"/>
                  <a:pt x="1330560" y="839227"/>
                  <a:pt x="1286539" y="861237"/>
                </a:cubicBezTo>
                <a:cubicBezTo>
                  <a:pt x="1280824" y="864094"/>
                  <a:pt x="1276937" y="871137"/>
                  <a:pt x="1270590" y="871869"/>
                </a:cubicBezTo>
                <a:cubicBezTo>
                  <a:pt x="1230062" y="876545"/>
                  <a:pt x="1189074" y="875414"/>
                  <a:pt x="1148316" y="877186"/>
                </a:cubicBezTo>
                <a:cubicBezTo>
                  <a:pt x="1098697" y="875414"/>
                  <a:pt x="1048879" y="876652"/>
                  <a:pt x="999460" y="871869"/>
                </a:cubicBezTo>
                <a:cubicBezTo>
                  <a:pt x="993100" y="871254"/>
                  <a:pt x="989858" y="861969"/>
                  <a:pt x="983511" y="861237"/>
                </a:cubicBezTo>
                <a:cubicBezTo>
                  <a:pt x="942983" y="856561"/>
                  <a:pt x="901971" y="858183"/>
                  <a:pt x="861237" y="855920"/>
                </a:cubicBezTo>
                <a:lnTo>
                  <a:pt x="696432" y="845288"/>
                </a:lnTo>
                <a:cubicBezTo>
                  <a:pt x="685799" y="843516"/>
                  <a:pt x="675074" y="842231"/>
                  <a:pt x="664534" y="839972"/>
                </a:cubicBezTo>
                <a:cubicBezTo>
                  <a:pt x="650245" y="836910"/>
                  <a:pt x="636612" y="829734"/>
                  <a:pt x="622004" y="829339"/>
                </a:cubicBezTo>
                <a:cubicBezTo>
                  <a:pt x="439536" y="824407"/>
                  <a:pt x="256953" y="825795"/>
                  <a:pt x="74427" y="824023"/>
                </a:cubicBezTo>
                <a:cubicBezTo>
                  <a:pt x="62672" y="812267"/>
                  <a:pt x="55247" y="806926"/>
                  <a:pt x="47846" y="792125"/>
                </a:cubicBezTo>
                <a:cubicBezTo>
                  <a:pt x="25835" y="748104"/>
                  <a:pt x="62370" y="805935"/>
                  <a:pt x="31897" y="760227"/>
                </a:cubicBezTo>
                <a:cubicBezTo>
                  <a:pt x="30125" y="749595"/>
                  <a:pt x="29990" y="738556"/>
                  <a:pt x="26581" y="728330"/>
                </a:cubicBezTo>
                <a:cubicBezTo>
                  <a:pt x="24560" y="722268"/>
                  <a:pt x="18805" y="718096"/>
                  <a:pt x="15948" y="712381"/>
                </a:cubicBezTo>
                <a:cubicBezTo>
                  <a:pt x="13442" y="707369"/>
                  <a:pt x="12404" y="701748"/>
                  <a:pt x="10632" y="696432"/>
                </a:cubicBezTo>
                <a:cubicBezTo>
                  <a:pt x="7088" y="618460"/>
                  <a:pt x="0" y="540568"/>
                  <a:pt x="0" y="462516"/>
                </a:cubicBezTo>
                <a:cubicBezTo>
                  <a:pt x="0" y="428660"/>
                  <a:pt x="6058" y="395052"/>
                  <a:pt x="10632" y="361506"/>
                </a:cubicBezTo>
                <a:cubicBezTo>
                  <a:pt x="11389" y="355954"/>
                  <a:pt x="11986" y="349520"/>
                  <a:pt x="15948" y="345558"/>
                </a:cubicBezTo>
                <a:cubicBezTo>
                  <a:pt x="19911" y="341595"/>
                  <a:pt x="26581" y="342013"/>
                  <a:pt x="31897" y="340241"/>
                </a:cubicBezTo>
                <a:cubicBezTo>
                  <a:pt x="35441" y="334925"/>
                  <a:pt x="39673" y="330008"/>
                  <a:pt x="42530" y="324293"/>
                </a:cubicBezTo>
                <a:cubicBezTo>
                  <a:pt x="45036" y="319281"/>
                  <a:pt x="44963" y="313149"/>
                  <a:pt x="47846" y="308344"/>
                </a:cubicBezTo>
                <a:cubicBezTo>
                  <a:pt x="50425" y="304046"/>
                  <a:pt x="42530" y="365937"/>
                  <a:pt x="42530" y="324293"/>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7607595" y="2131828"/>
            <a:ext cx="1499711" cy="1871330"/>
          </a:xfrm>
          <a:custGeom>
            <a:avLst/>
            <a:gdLst>
              <a:gd name="connsiteX0" fmla="*/ 366824 w 1499711"/>
              <a:gd name="connsiteY0" fmla="*/ 47846 h 1871330"/>
              <a:gd name="connsiteX1" fmla="*/ 318977 w 1499711"/>
              <a:gd name="connsiteY1" fmla="*/ 63795 h 1871330"/>
              <a:gd name="connsiteX2" fmla="*/ 287079 w 1499711"/>
              <a:gd name="connsiteY2" fmla="*/ 69112 h 1871330"/>
              <a:gd name="connsiteX3" fmla="*/ 233917 w 1499711"/>
              <a:gd name="connsiteY3" fmla="*/ 79744 h 1871330"/>
              <a:gd name="connsiteX4" fmla="*/ 175438 w 1499711"/>
              <a:gd name="connsiteY4" fmla="*/ 95693 h 1871330"/>
              <a:gd name="connsiteX5" fmla="*/ 143540 w 1499711"/>
              <a:gd name="connsiteY5" fmla="*/ 101009 h 1871330"/>
              <a:gd name="connsiteX6" fmla="*/ 85061 w 1499711"/>
              <a:gd name="connsiteY6" fmla="*/ 148856 h 1871330"/>
              <a:gd name="connsiteX7" fmla="*/ 79745 w 1499711"/>
              <a:gd name="connsiteY7" fmla="*/ 170121 h 1871330"/>
              <a:gd name="connsiteX8" fmla="*/ 69112 w 1499711"/>
              <a:gd name="connsiteY8" fmla="*/ 196702 h 1871330"/>
              <a:gd name="connsiteX9" fmla="*/ 63796 w 1499711"/>
              <a:gd name="connsiteY9" fmla="*/ 223284 h 1871330"/>
              <a:gd name="connsiteX10" fmla="*/ 58479 w 1499711"/>
              <a:gd name="connsiteY10" fmla="*/ 303028 h 1871330"/>
              <a:gd name="connsiteX11" fmla="*/ 37214 w 1499711"/>
              <a:gd name="connsiteY11" fmla="*/ 462516 h 1871330"/>
              <a:gd name="connsiteX12" fmla="*/ 21265 w 1499711"/>
              <a:gd name="connsiteY12" fmla="*/ 520995 h 1871330"/>
              <a:gd name="connsiteX13" fmla="*/ 15949 w 1499711"/>
              <a:gd name="connsiteY13" fmla="*/ 552893 h 1871330"/>
              <a:gd name="connsiteX14" fmla="*/ 0 w 1499711"/>
              <a:gd name="connsiteY14" fmla="*/ 659219 h 1871330"/>
              <a:gd name="connsiteX15" fmla="*/ 5317 w 1499711"/>
              <a:gd name="connsiteY15" fmla="*/ 824023 h 1871330"/>
              <a:gd name="connsiteX16" fmla="*/ 31898 w 1499711"/>
              <a:gd name="connsiteY16" fmla="*/ 1047307 h 1871330"/>
              <a:gd name="connsiteX17" fmla="*/ 47847 w 1499711"/>
              <a:gd name="connsiteY17" fmla="*/ 1334386 h 1871330"/>
              <a:gd name="connsiteX18" fmla="*/ 63796 w 1499711"/>
              <a:gd name="connsiteY18" fmla="*/ 1467293 h 1871330"/>
              <a:gd name="connsiteX19" fmla="*/ 69112 w 1499711"/>
              <a:gd name="connsiteY19" fmla="*/ 1483242 h 1871330"/>
              <a:gd name="connsiteX20" fmla="*/ 79745 w 1499711"/>
              <a:gd name="connsiteY20" fmla="*/ 1520456 h 1871330"/>
              <a:gd name="connsiteX21" fmla="*/ 85061 w 1499711"/>
              <a:gd name="connsiteY21" fmla="*/ 1562986 h 1871330"/>
              <a:gd name="connsiteX22" fmla="*/ 95693 w 1499711"/>
              <a:gd name="connsiteY22" fmla="*/ 1589567 h 1871330"/>
              <a:gd name="connsiteX23" fmla="*/ 101010 w 1499711"/>
              <a:gd name="connsiteY23" fmla="*/ 1642730 h 1871330"/>
              <a:gd name="connsiteX24" fmla="*/ 122275 w 1499711"/>
              <a:gd name="connsiteY24" fmla="*/ 1690577 h 1871330"/>
              <a:gd name="connsiteX25" fmla="*/ 132907 w 1499711"/>
              <a:gd name="connsiteY25" fmla="*/ 1722474 h 1871330"/>
              <a:gd name="connsiteX26" fmla="*/ 148856 w 1499711"/>
              <a:gd name="connsiteY26" fmla="*/ 1786270 h 1871330"/>
              <a:gd name="connsiteX27" fmla="*/ 186070 w 1499711"/>
              <a:gd name="connsiteY27" fmla="*/ 1802219 h 1871330"/>
              <a:gd name="connsiteX28" fmla="*/ 191386 w 1499711"/>
              <a:gd name="connsiteY28" fmla="*/ 1818167 h 1871330"/>
              <a:gd name="connsiteX29" fmla="*/ 207335 w 1499711"/>
              <a:gd name="connsiteY29" fmla="*/ 1823484 h 1871330"/>
              <a:gd name="connsiteX30" fmla="*/ 233917 w 1499711"/>
              <a:gd name="connsiteY30" fmla="*/ 1834116 h 1871330"/>
              <a:gd name="connsiteX31" fmla="*/ 255182 w 1499711"/>
              <a:gd name="connsiteY31" fmla="*/ 1844749 h 1871330"/>
              <a:gd name="connsiteX32" fmla="*/ 303028 w 1499711"/>
              <a:gd name="connsiteY32" fmla="*/ 1855381 h 1871330"/>
              <a:gd name="connsiteX33" fmla="*/ 334926 w 1499711"/>
              <a:gd name="connsiteY33" fmla="*/ 1871330 h 1871330"/>
              <a:gd name="connsiteX34" fmla="*/ 1026042 w 1499711"/>
              <a:gd name="connsiteY34" fmla="*/ 1866014 h 1871330"/>
              <a:gd name="connsiteX35" fmla="*/ 1148317 w 1499711"/>
              <a:gd name="connsiteY35" fmla="*/ 1855381 h 1871330"/>
              <a:gd name="connsiteX36" fmla="*/ 1164265 w 1499711"/>
              <a:gd name="connsiteY36" fmla="*/ 1850065 h 1871330"/>
              <a:gd name="connsiteX37" fmla="*/ 1228061 w 1499711"/>
              <a:gd name="connsiteY37" fmla="*/ 1844749 h 1871330"/>
              <a:gd name="connsiteX38" fmla="*/ 1291856 w 1499711"/>
              <a:gd name="connsiteY38" fmla="*/ 1818167 h 1871330"/>
              <a:gd name="connsiteX39" fmla="*/ 1307805 w 1499711"/>
              <a:gd name="connsiteY39" fmla="*/ 1812851 h 1871330"/>
              <a:gd name="connsiteX40" fmla="*/ 1339703 w 1499711"/>
              <a:gd name="connsiteY40" fmla="*/ 1791586 h 1871330"/>
              <a:gd name="connsiteX41" fmla="*/ 1371600 w 1499711"/>
              <a:gd name="connsiteY41" fmla="*/ 1765005 h 1871330"/>
              <a:gd name="connsiteX42" fmla="*/ 1376917 w 1499711"/>
              <a:gd name="connsiteY42" fmla="*/ 1749056 h 1871330"/>
              <a:gd name="connsiteX43" fmla="*/ 1392865 w 1499711"/>
              <a:gd name="connsiteY43" fmla="*/ 1738423 h 1871330"/>
              <a:gd name="connsiteX44" fmla="*/ 1403498 w 1499711"/>
              <a:gd name="connsiteY44" fmla="*/ 1722474 h 1871330"/>
              <a:gd name="connsiteX45" fmla="*/ 1419447 w 1499711"/>
              <a:gd name="connsiteY45" fmla="*/ 1717158 h 1871330"/>
              <a:gd name="connsiteX46" fmla="*/ 1440712 w 1499711"/>
              <a:gd name="connsiteY46" fmla="*/ 1690577 h 1871330"/>
              <a:gd name="connsiteX47" fmla="*/ 1467293 w 1499711"/>
              <a:gd name="connsiteY47" fmla="*/ 1531088 h 1871330"/>
              <a:gd name="connsiteX48" fmla="*/ 1472610 w 1499711"/>
              <a:gd name="connsiteY48" fmla="*/ 1483242 h 1871330"/>
              <a:gd name="connsiteX49" fmla="*/ 1483242 w 1499711"/>
              <a:gd name="connsiteY49" fmla="*/ 1451344 h 1871330"/>
              <a:gd name="connsiteX50" fmla="*/ 1493875 w 1499711"/>
              <a:gd name="connsiteY50" fmla="*/ 1403498 h 1871330"/>
              <a:gd name="connsiteX51" fmla="*/ 1493875 w 1499711"/>
              <a:gd name="connsiteY51" fmla="*/ 1196163 h 1871330"/>
              <a:gd name="connsiteX52" fmla="*/ 1483242 w 1499711"/>
              <a:gd name="connsiteY52" fmla="*/ 1148316 h 1871330"/>
              <a:gd name="connsiteX53" fmla="*/ 1472610 w 1499711"/>
              <a:gd name="connsiteY53" fmla="*/ 1089837 h 1871330"/>
              <a:gd name="connsiteX54" fmla="*/ 1456661 w 1499711"/>
              <a:gd name="connsiteY54" fmla="*/ 962246 h 1871330"/>
              <a:gd name="connsiteX55" fmla="*/ 1451345 w 1499711"/>
              <a:gd name="connsiteY55" fmla="*/ 940981 h 1871330"/>
              <a:gd name="connsiteX56" fmla="*/ 1440712 w 1499711"/>
              <a:gd name="connsiteY56" fmla="*/ 914400 h 1871330"/>
              <a:gd name="connsiteX57" fmla="*/ 1424763 w 1499711"/>
              <a:gd name="connsiteY57" fmla="*/ 287079 h 1871330"/>
              <a:gd name="connsiteX58" fmla="*/ 1408814 w 1499711"/>
              <a:gd name="connsiteY58" fmla="*/ 255181 h 1871330"/>
              <a:gd name="connsiteX59" fmla="*/ 1392865 w 1499711"/>
              <a:gd name="connsiteY59" fmla="*/ 186070 h 1871330"/>
              <a:gd name="connsiteX60" fmla="*/ 1376917 w 1499711"/>
              <a:gd name="connsiteY60" fmla="*/ 127591 h 1871330"/>
              <a:gd name="connsiteX61" fmla="*/ 1360968 w 1499711"/>
              <a:gd name="connsiteY61" fmla="*/ 122274 h 1871330"/>
              <a:gd name="connsiteX62" fmla="*/ 1355652 w 1499711"/>
              <a:gd name="connsiteY62" fmla="*/ 101009 h 1871330"/>
              <a:gd name="connsiteX63" fmla="*/ 1339703 w 1499711"/>
              <a:gd name="connsiteY63" fmla="*/ 95693 h 1871330"/>
              <a:gd name="connsiteX64" fmla="*/ 1281224 w 1499711"/>
              <a:gd name="connsiteY64" fmla="*/ 90377 h 1871330"/>
              <a:gd name="connsiteX65" fmla="*/ 1244010 w 1499711"/>
              <a:gd name="connsiteY65" fmla="*/ 79744 h 1871330"/>
              <a:gd name="connsiteX66" fmla="*/ 1217428 w 1499711"/>
              <a:gd name="connsiteY66" fmla="*/ 69112 h 1871330"/>
              <a:gd name="connsiteX67" fmla="*/ 1143000 w 1499711"/>
              <a:gd name="connsiteY67" fmla="*/ 63795 h 1871330"/>
              <a:gd name="connsiteX68" fmla="*/ 1084521 w 1499711"/>
              <a:gd name="connsiteY68" fmla="*/ 47846 h 1871330"/>
              <a:gd name="connsiteX69" fmla="*/ 1041991 w 1499711"/>
              <a:gd name="connsiteY69" fmla="*/ 21265 h 1871330"/>
              <a:gd name="connsiteX70" fmla="*/ 988828 w 1499711"/>
              <a:gd name="connsiteY70" fmla="*/ 10632 h 1871330"/>
              <a:gd name="connsiteX71" fmla="*/ 893135 w 1499711"/>
              <a:gd name="connsiteY71" fmla="*/ 0 h 1871330"/>
              <a:gd name="connsiteX72" fmla="*/ 643270 w 1499711"/>
              <a:gd name="connsiteY72" fmla="*/ 21265 h 1871330"/>
              <a:gd name="connsiteX73" fmla="*/ 590107 w 1499711"/>
              <a:gd name="connsiteY73" fmla="*/ 31898 h 1871330"/>
              <a:gd name="connsiteX74" fmla="*/ 558210 w 1499711"/>
              <a:gd name="connsiteY74" fmla="*/ 42530 h 1871330"/>
              <a:gd name="connsiteX75" fmla="*/ 446568 w 1499711"/>
              <a:gd name="connsiteY75" fmla="*/ 47846 h 1871330"/>
              <a:gd name="connsiteX76" fmla="*/ 366824 w 1499711"/>
              <a:gd name="connsiteY76" fmla="*/ 47846 h 187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99711" h="1871330">
                <a:moveTo>
                  <a:pt x="366824" y="47846"/>
                </a:moveTo>
                <a:cubicBezTo>
                  <a:pt x="345559" y="50504"/>
                  <a:pt x="335221" y="59463"/>
                  <a:pt x="318977" y="63795"/>
                </a:cubicBezTo>
                <a:cubicBezTo>
                  <a:pt x="308562" y="66573"/>
                  <a:pt x="297674" y="67125"/>
                  <a:pt x="287079" y="69112"/>
                </a:cubicBezTo>
                <a:cubicBezTo>
                  <a:pt x="269317" y="72442"/>
                  <a:pt x="251508" y="75605"/>
                  <a:pt x="233917" y="79744"/>
                </a:cubicBezTo>
                <a:cubicBezTo>
                  <a:pt x="210957" y="85146"/>
                  <a:pt x="197167" y="91347"/>
                  <a:pt x="175438" y="95693"/>
                </a:cubicBezTo>
                <a:cubicBezTo>
                  <a:pt x="164868" y="97807"/>
                  <a:pt x="154173" y="99237"/>
                  <a:pt x="143540" y="101009"/>
                </a:cubicBezTo>
                <a:cubicBezTo>
                  <a:pt x="97047" y="147502"/>
                  <a:pt x="120030" y="137198"/>
                  <a:pt x="85061" y="148856"/>
                </a:cubicBezTo>
                <a:cubicBezTo>
                  <a:pt x="83289" y="155944"/>
                  <a:pt x="82056" y="163189"/>
                  <a:pt x="79745" y="170121"/>
                </a:cubicBezTo>
                <a:cubicBezTo>
                  <a:pt x="76727" y="179174"/>
                  <a:pt x="71854" y="187562"/>
                  <a:pt x="69112" y="196702"/>
                </a:cubicBezTo>
                <a:cubicBezTo>
                  <a:pt x="66515" y="205357"/>
                  <a:pt x="65568" y="214423"/>
                  <a:pt x="63796" y="223284"/>
                </a:cubicBezTo>
                <a:cubicBezTo>
                  <a:pt x="62024" y="249865"/>
                  <a:pt x="60522" y="276466"/>
                  <a:pt x="58479" y="303028"/>
                </a:cubicBezTo>
                <a:cubicBezTo>
                  <a:pt x="48072" y="438322"/>
                  <a:pt x="61040" y="391042"/>
                  <a:pt x="37214" y="462516"/>
                </a:cubicBezTo>
                <a:cubicBezTo>
                  <a:pt x="22064" y="553424"/>
                  <a:pt x="43219" y="440498"/>
                  <a:pt x="21265" y="520995"/>
                </a:cubicBezTo>
                <a:cubicBezTo>
                  <a:pt x="18429" y="531394"/>
                  <a:pt x="17548" y="542233"/>
                  <a:pt x="15949" y="552893"/>
                </a:cubicBezTo>
                <a:cubicBezTo>
                  <a:pt x="-2275" y="674395"/>
                  <a:pt x="12047" y="586943"/>
                  <a:pt x="0" y="659219"/>
                </a:cubicBezTo>
                <a:cubicBezTo>
                  <a:pt x="1772" y="714154"/>
                  <a:pt x="1721" y="769178"/>
                  <a:pt x="5317" y="824023"/>
                </a:cubicBezTo>
                <a:cubicBezTo>
                  <a:pt x="13142" y="943360"/>
                  <a:pt x="16624" y="955668"/>
                  <a:pt x="31898" y="1047307"/>
                </a:cubicBezTo>
                <a:cubicBezTo>
                  <a:pt x="37284" y="1187339"/>
                  <a:pt x="35916" y="1191216"/>
                  <a:pt x="47847" y="1334386"/>
                </a:cubicBezTo>
                <a:cubicBezTo>
                  <a:pt x="50437" y="1365470"/>
                  <a:pt x="53761" y="1427154"/>
                  <a:pt x="63796" y="1467293"/>
                </a:cubicBezTo>
                <a:cubicBezTo>
                  <a:pt x="65155" y="1472730"/>
                  <a:pt x="67502" y="1477874"/>
                  <a:pt x="69112" y="1483242"/>
                </a:cubicBezTo>
                <a:cubicBezTo>
                  <a:pt x="72819" y="1495599"/>
                  <a:pt x="76201" y="1508051"/>
                  <a:pt x="79745" y="1520456"/>
                </a:cubicBezTo>
                <a:cubicBezTo>
                  <a:pt x="81517" y="1534633"/>
                  <a:pt x="81849" y="1549065"/>
                  <a:pt x="85061" y="1562986"/>
                </a:cubicBezTo>
                <a:cubicBezTo>
                  <a:pt x="87207" y="1572284"/>
                  <a:pt x="93821" y="1580209"/>
                  <a:pt x="95693" y="1589567"/>
                </a:cubicBezTo>
                <a:cubicBezTo>
                  <a:pt x="99186" y="1607031"/>
                  <a:pt x="97728" y="1625226"/>
                  <a:pt x="101010" y="1642730"/>
                </a:cubicBezTo>
                <a:cubicBezTo>
                  <a:pt x="105962" y="1669139"/>
                  <a:pt x="109815" y="1671888"/>
                  <a:pt x="122275" y="1690577"/>
                </a:cubicBezTo>
                <a:cubicBezTo>
                  <a:pt x="125819" y="1701209"/>
                  <a:pt x="130189" y="1711601"/>
                  <a:pt x="132907" y="1722474"/>
                </a:cubicBezTo>
                <a:cubicBezTo>
                  <a:pt x="138223" y="1743739"/>
                  <a:pt x="128061" y="1779339"/>
                  <a:pt x="148856" y="1786270"/>
                </a:cubicBezTo>
                <a:cubicBezTo>
                  <a:pt x="172323" y="1794092"/>
                  <a:pt x="159793" y="1789080"/>
                  <a:pt x="186070" y="1802219"/>
                </a:cubicBezTo>
                <a:cubicBezTo>
                  <a:pt x="187842" y="1807535"/>
                  <a:pt x="187424" y="1814205"/>
                  <a:pt x="191386" y="1818167"/>
                </a:cubicBezTo>
                <a:cubicBezTo>
                  <a:pt x="195349" y="1822130"/>
                  <a:pt x="202088" y="1821516"/>
                  <a:pt x="207335" y="1823484"/>
                </a:cubicBezTo>
                <a:cubicBezTo>
                  <a:pt x="216271" y="1826835"/>
                  <a:pt x="225196" y="1830240"/>
                  <a:pt x="233917" y="1834116"/>
                </a:cubicBezTo>
                <a:cubicBezTo>
                  <a:pt x="241159" y="1837335"/>
                  <a:pt x="247762" y="1841966"/>
                  <a:pt x="255182" y="1844749"/>
                </a:cubicBezTo>
                <a:cubicBezTo>
                  <a:pt x="263761" y="1847966"/>
                  <a:pt x="295812" y="1853938"/>
                  <a:pt x="303028" y="1855381"/>
                </a:cubicBezTo>
                <a:cubicBezTo>
                  <a:pt x="311093" y="1860758"/>
                  <a:pt x="323920" y="1871330"/>
                  <a:pt x="334926" y="1871330"/>
                </a:cubicBezTo>
                <a:lnTo>
                  <a:pt x="1026042" y="1866014"/>
                </a:lnTo>
                <a:cubicBezTo>
                  <a:pt x="1066800" y="1862470"/>
                  <a:pt x="1107675" y="1860071"/>
                  <a:pt x="1148317" y="1855381"/>
                </a:cubicBezTo>
                <a:cubicBezTo>
                  <a:pt x="1153884" y="1854739"/>
                  <a:pt x="1158711" y="1850806"/>
                  <a:pt x="1164265" y="1850065"/>
                </a:cubicBezTo>
                <a:cubicBezTo>
                  <a:pt x="1185417" y="1847245"/>
                  <a:pt x="1206796" y="1846521"/>
                  <a:pt x="1228061" y="1844749"/>
                </a:cubicBezTo>
                <a:cubicBezTo>
                  <a:pt x="1257997" y="1824791"/>
                  <a:pt x="1237950" y="1836136"/>
                  <a:pt x="1291856" y="1818167"/>
                </a:cubicBezTo>
                <a:cubicBezTo>
                  <a:pt x="1297172" y="1816395"/>
                  <a:pt x="1303142" y="1815959"/>
                  <a:pt x="1307805" y="1812851"/>
                </a:cubicBezTo>
                <a:lnTo>
                  <a:pt x="1339703" y="1791586"/>
                </a:lnTo>
                <a:cubicBezTo>
                  <a:pt x="1376476" y="1736422"/>
                  <a:pt x="1317648" y="1818955"/>
                  <a:pt x="1371600" y="1765005"/>
                </a:cubicBezTo>
                <a:cubicBezTo>
                  <a:pt x="1375563" y="1761042"/>
                  <a:pt x="1373416" y="1753432"/>
                  <a:pt x="1376917" y="1749056"/>
                </a:cubicBezTo>
                <a:cubicBezTo>
                  <a:pt x="1380908" y="1744067"/>
                  <a:pt x="1387549" y="1741967"/>
                  <a:pt x="1392865" y="1738423"/>
                </a:cubicBezTo>
                <a:cubicBezTo>
                  <a:pt x="1396409" y="1733107"/>
                  <a:pt x="1398509" y="1726465"/>
                  <a:pt x="1403498" y="1722474"/>
                </a:cubicBezTo>
                <a:cubicBezTo>
                  <a:pt x="1407874" y="1718973"/>
                  <a:pt x="1415946" y="1721534"/>
                  <a:pt x="1419447" y="1717158"/>
                </a:cubicBezTo>
                <a:cubicBezTo>
                  <a:pt x="1446149" y="1683781"/>
                  <a:pt x="1402472" y="1703323"/>
                  <a:pt x="1440712" y="1690577"/>
                </a:cubicBezTo>
                <a:cubicBezTo>
                  <a:pt x="1460149" y="1612830"/>
                  <a:pt x="1451360" y="1654567"/>
                  <a:pt x="1467293" y="1531088"/>
                </a:cubicBezTo>
                <a:cubicBezTo>
                  <a:pt x="1469347" y="1515173"/>
                  <a:pt x="1469463" y="1498977"/>
                  <a:pt x="1472610" y="1483242"/>
                </a:cubicBezTo>
                <a:cubicBezTo>
                  <a:pt x="1474808" y="1472252"/>
                  <a:pt x="1480354" y="1462173"/>
                  <a:pt x="1483242" y="1451344"/>
                </a:cubicBezTo>
                <a:cubicBezTo>
                  <a:pt x="1487452" y="1435558"/>
                  <a:pt x="1490331" y="1419447"/>
                  <a:pt x="1493875" y="1403498"/>
                </a:cubicBezTo>
                <a:cubicBezTo>
                  <a:pt x="1499626" y="1311476"/>
                  <a:pt x="1503455" y="1298343"/>
                  <a:pt x="1493875" y="1196163"/>
                </a:cubicBezTo>
                <a:cubicBezTo>
                  <a:pt x="1492350" y="1179896"/>
                  <a:pt x="1486446" y="1164337"/>
                  <a:pt x="1483242" y="1148316"/>
                </a:cubicBezTo>
                <a:cubicBezTo>
                  <a:pt x="1479356" y="1128888"/>
                  <a:pt x="1476154" y="1109330"/>
                  <a:pt x="1472610" y="1089837"/>
                </a:cubicBezTo>
                <a:cubicBezTo>
                  <a:pt x="1466903" y="1021357"/>
                  <a:pt x="1469386" y="1030118"/>
                  <a:pt x="1456661" y="962246"/>
                </a:cubicBezTo>
                <a:cubicBezTo>
                  <a:pt x="1455315" y="955065"/>
                  <a:pt x="1453656" y="947913"/>
                  <a:pt x="1451345" y="940981"/>
                </a:cubicBezTo>
                <a:cubicBezTo>
                  <a:pt x="1448327" y="931928"/>
                  <a:pt x="1444256" y="923260"/>
                  <a:pt x="1440712" y="914400"/>
                </a:cubicBezTo>
                <a:cubicBezTo>
                  <a:pt x="1407185" y="679696"/>
                  <a:pt x="1441751" y="932623"/>
                  <a:pt x="1424763" y="287079"/>
                </a:cubicBezTo>
                <a:cubicBezTo>
                  <a:pt x="1424461" y="275620"/>
                  <a:pt x="1414534" y="263761"/>
                  <a:pt x="1408814" y="255181"/>
                </a:cubicBezTo>
                <a:cubicBezTo>
                  <a:pt x="1398693" y="224817"/>
                  <a:pt x="1401663" y="235924"/>
                  <a:pt x="1392865" y="186070"/>
                </a:cubicBezTo>
                <a:cubicBezTo>
                  <a:pt x="1390090" y="170345"/>
                  <a:pt x="1390837" y="141511"/>
                  <a:pt x="1376917" y="127591"/>
                </a:cubicBezTo>
                <a:cubicBezTo>
                  <a:pt x="1372954" y="123628"/>
                  <a:pt x="1366284" y="124046"/>
                  <a:pt x="1360968" y="122274"/>
                </a:cubicBezTo>
                <a:cubicBezTo>
                  <a:pt x="1359196" y="115186"/>
                  <a:pt x="1360216" y="106714"/>
                  <a:pt x="1355652" y="101009"/>
                </a:cubicBezTo>
                <a:cubicBezTo>
                  <a:pt x="1352151" y="96633"/>
                  <a:pt x="1345251" y="96485"/>
                  <a:pt x="1339703" y="95693"/>
                </a:cubicBezTo>
                <a:cubicBezTo>
                  <a:pt x="1320326" y="92925"/>
                  <a:pt x="1300717" y="92149"/>
                  <a:pt x="1281224" y="90377"/>
                </a:cubicBezTo>
                <a:cubicBezTo>
                  <a:pt x="1268819" y="86833"/>
                  <a:pt x="1256249" y="83824"/>
                  <a:pt x="1244010" y="79744"/>
                </a:cubicBezTo>
                <a:cubicBezTo>
                  <a:pt x="1234957" y="76726"/>
                  <a:pt x="1226854" y="70600"/>
                  <a:pt x="1217428" y="69112"/>
                </a:cubicBezTo>
                <a:cubicBezTo>
                  <a:pt x="1192860" y="65233"/>
                  <a:pt x="1167809" y="65567"/>
                  <a:pt x="1143000" y="63795"/>
                </a:cubicBezTo>
                <a:cubicBezTo>
                  <a:pt x="1125819" y="60359"/>
                  <a:pt x="1099700" y="56278"/>
                  <a:pt x="1084521" y="47846"/>
                </a:cubicBezTo>
                <a:cubicBezTo>
                  <a:pt x="1024365" y="14427"/>
                  <a:pt x="1123099" y="48302"/>
                  <a:pt x="1041991" y="21265"/>
                </a:cubicBezTo>
                <a:cubicBezTo>
                  <a:pt x="1028264" y="16689"/>
                  <a:pt x="1001384" y="12202"/>
                  <a:pt x="988828" y="10632"/>
                </a:cubicBezTo>
                <a:cubicBezTo>
                  <a:pt x="956982" y="6651"/>
                  <a:pt x="925033" y="3544"/>
                  <a:pt x="893135" y="0"/>
                </a:cubicBezTo>
                <a:cubicBezTo>
                  <a:pt x="866873" y="1811"/>
                  <a:pt x="690521" y="11814"/>
                  <a:pt x="643270" y="21265"/>
                </a:cubicBezTo>
                <a:cubicBezTo>
                  <a:pt x="625549" y="24809"/>
                  <a:pt x="607639" y="27515"/>
                  <a:pt x="590107" y="31898"/>
                </a:cubicBezTo>
                <a:cubicBezTo>
                  <a:pt x="579234" y="34616"/>
                  <a:pt x="569349" y="41292"/>
                  <a:pt x="558210" y="42530"/>
                </a:cubicBezTo>
                <a:cubicBezTo>
                  <a:pt x="521182" y="46644"/>
                  <a:pt x="483782" y="46074"/>
                  <a:pt x="446568" y="47846"/>
                </a:cubicBezTo>
                <a:cubicBezTo>
                  <a:pt x="393531" y="59632"/>
                  <a:pt x="388089" y="45188"/>
                  <a:pt x="366824" y="47846"/>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15949" y="2158409"/>
            <a:ext cx="7612911" cy="2881135"/>
          </a:xfrm>
          <a:custGeom>
            <a:avLst/>
            <a:gdLst>
              <a:gd name="connsiteX0" fmla="*/ 3253563 w 7612911"/>
              <a:gd name="connsiteY0" fmla="*/ 21265 h 2881135"/>
              <a:gd name="connsiteX1" fmla="*/ 3216349 w 7612911"/>
              <a:gd name="connsiteY1" fmla="*/ 47847 h 2881135"/>
              <a:gd name="connsiteX2" fmla="*/ 3189767 w 7612911"/>
              <a:gd name="connsiteY2" fmla="*/ 53163 h 2881135"/>
              <a:gd name="connsiteX3" fmla="*/ 3157870 w 7612911"/>
              <a:gd name="connsiteY3" fmla="*/ 74428 h 2881135"/>
              <a:gd name="connsiteX4" fmla="*/ 3141921 w 7612911"/>
              <a:gd name="connsiteY4" fmla="*/ 85061 h 2881135"/>
              <a:gd name="connsiteX5" fmla="*/ 3125972 w 7612911"/>
              <a:gd name="connsiteY5" fmla="*/ 116958 h 2881135"/>
              <a:gd name="connsiteX6" fmla="*/ 3110023 w 7612911"/>
              <a:gd name="connsiteY6" fmla="*/ 148856 h 2881135"/>
              <a:gd name="connsiteX7" fmla="*/ 3104707 w 7612911"/>
              <a:gd name="connsiteY7" fmla="*/ 404038 h 2881135"/>
              <a:gd name="connsiteX8" fmla="*/ 3088758 w 7612911"/>
              <a:gd name="connsiteY8" fmla="*/ 462517 h 2881135"/>
              <a:gd name="connsiteX9" fmla="*/ 3078125 w 7612911"/>
              <a:gd name="connsiteY9" fmla="*/ 505047 h 2881135"/>
              <a:gd name="connsiteX10" fmla="*/ 3072809 w 7612911"/>
              <a:gd name="connsiteY10" fmla="*/ 547577 h 2881135"/>
              <a:gd name="connsiteX11" fmla="*/ 3062177 w 7612911"/>
              <a:gd name="connsiteY11" fmla="*/ 595424 h 2881135"/>
              <a:gd name="connsiteX12" fmla="*/ 3046228 w 7612911"/>
              <a:gd name="connsiteY12" fmla="*/ 669851 h 2881135"/>
              <a:gd name="connsiteX13" fmla="*/ 3040911 w 7612911"/>
              <a:gd name="connsiteY13" fmla="*/ 685800 h 2881135"/>
              <a:gd name="connsiteX14" fmla="*/ 3030279 w 7612911"/>
              <a:gd name="connsiteY14" fmla="*/ 712382 h 2881135"/>
              <a:gd name="connsiteX15" fmla="*/ 3024963 w 7612911"/>
              <a:gd name="connsiteY15" fmla="*/ 728331 h 2881135"/>
              <a:gd name="connsiteX16" fmla="*/ 2993065 w 7612911"/>
              <a:gd name="connsiteY16" fmla="*/ 744279 h 2881135"/>
              <a:gd name="connsiteX17" fmla="*/ 2950535 w 7612911"/>
              <a:gd name="connsiteY17" fmla="*/ 760228 h 2881135"/>
              <a:gd name="connsiteX18" fmla="*/ 2934586 w 7612911"/>
              <a:gd name="connsiteY18" fmla="*/ 770861 h 2881135"/>
              <a:gd name="connsiteX19" fmla="*/ 2897372 w 7612911"/>
              <a:gd name="connsiteY19" fmla="*/ 786810 h 2881135"/>
              <a:gd name="connsiteX20" fmla="*/ 2881423 w 7612911"/>
              <a:gd name="connsiteY20" fmla="*/ 802758 h 2881135"/>
              <a:gd name="connsiteX21" fmla="*/ 2833577 w 7612911"/>
              <a:gd name="connsiteY21" fmla="*/ 808075 h 2881135"/>
              <a:gd name="connsiteX22" fmla="*/ 2376377 w 7612911"/>
              <a:gd name="connsiteY22" fmla="*/ 818707 h 2881135"/>
              <a:gd name="connsiteX23" fmla="*/ 2041451 w 7612911"/>
              <a:gd name="connsiteY23" fmla="*/ 802758 h 2881135"/>
              <a:gd name="connsiteX24" fmla="*/ 1674628 w 7612911"/>
              <a:gd name="connsiteY24" fmla="*/ 770861 h 2881135"/>
              <a:gd name="connsiteX25" fmla="*/ 1621465 w 7612911"/>
              <a:gd name="connsiteY25" fmla="*/ 760228 h 2881135"/>
              <a:gd name="connsiteX26" fmla="*/ 1605516 w 7612911"/>
              <a:gd name="connsiteY26" fmla="*/ 754912 h 2881135"/>
              <a:gd name="connsiteX27" fmla="*/ 1488558 w 7612911"/>
              <a:gd name="connsiteY27" fmla="*/ 728331 h 2881135"/>
              <a:gd name="connsiteX28" fmla="*/ 1249325 w 7612911"/>
              <a:gd name="connsiteY28" fmla="*/ 738963 h 2881135"/>
              <a:gd name="connsiteX29" fmla="*/ 1206795 w 7612911"/>
              <a:gd name="connsiteY29" fmla="*/ 744279 h 2881135"/>
              <a:gd name="connsiteX30" fmla="*/ 1148316 w 7612911"/>
              <a:gd name="connsiteY30" fmla="*/ 760228 h 2881135"/>
              <a:gd name="connsiteX31" fmla="*/ 818707 w 7612911"/>
              <a:gd name="connsiteY31" fmla="*/ 776177 h 2881135"/>
              <a:gd name="connsiteX32" fmla="*/ 547577 w 7612911"/>
              <a:gd name="connsiteY32" fmla="*/ 802758 h 2881135"/>
              <a:gd name="connsiteX33" fmla="*/ 382772 w 7612911"/>
              <a:gd name="connsiteY33" fmla="*/ 808075 h 2881135"/>
              <a:gd name="connsiteX34" fmla="*/ 340242 w 7612911"/>
              <a:gd name="connsiteY34" fmla="*/ 818707 h 2881135"/>
              <a:gd name="connsiteX35" fmla="*/ 265814 w 7612911"/>
              <a:gd name="connsiteY35" fmla="*/ 824024 h 2881135"/>
              <a:gd name="connsiteX36" fmla="*/ 191386 w 7612911"/>
              <a:gd name="connsiteY36" fmla="*/ 850605 h 2881135"/>
              <a:gd name="connsiteX37" fmla="*/ 159488 w 7612911"/>
              <a:gd name="connsiteY37" fmla="*/ 855921 h 2881135"/>
              <a:gd name="connsiteX38" fmla="*/ 127591 w 7612911"/>
              <a:gd name="connsiteY38" fmla="*/ 887819 h 2881135"/>
              <a:gd name="connsiteX39" fmla="*/ 111642 w 7612911"/>
              <a:gd name="connsiteY39" fmla="*/ 903768 h 2881135"/>
              <a:gd name="connsiteX40" fmla="*/ 101009 w 7612911"/>
              <a:gd name="connsiteY40" fmla="*/ 919717 h 2881135"/>
              <a:gd name="connsiteX41" fmla="*/ 85060 w 7612911"/>
              <a:gd name="connsiteY41" fmla="*/ 946298 h 2881135"/>
              <a:gd name="connsiteX42" fmla="*/ 69111 w 7612911"/>
              <a:gd name="connsiteY42" fmla="*/ 994144 h 2881135"/>
              <a:gd name="connsiteX43" fmla="*/ 53163 w 7612911"/>
              <a:gd name="connsiteY43" fmla="*/ 1089838 h 2881135"/>
              <a:gd name="connsiteX44" fmla="*/ 31898 w 7612911"/>
              <a:gd name="connsiteY44" fmla="*/ 1158949 h 2881135"/>
              <a:gd name="connsiteX45" fmla="*/ 15949 w 7612911"/>
              <a:gd name="connsiteY45" fmla="*/ 1472610 h 2881135"/>
              <a:gd name="connsiteX46" fmla="*/ 10632 w 7612911"/>
              <a:gd name="connsiteY46" fmla="*/ 1488558 h 2881135"/>
              <a:gd name="connsiteX47" fmla="*/ 0 w 7612911"/>
              <a:gd name="connsiteY47" fmla="*/ 1648047 h 2881135"/>
              <a:gd name="connsiteX48" fmla="*/ 10632 w 7612911"/>
              <a:gd name="connsiteY48" fmla="*/ 1775638 h 2881135"/>
              <a:gd name="connsiteX49" fmla="*/ 15949 w 7612911"/>
              <a:gd name="connsiteY49" fmla="*/ 1791586 h 2881135"/>
              <a:gd name="connsiteX50" fmla="*/ 26581 w 7612911"/>
              <a:gd name="connsiteY50" fmla="*/ 1807535 h 2881135"/>
              <a:gd name="connsiteX51" fmla="*/ 42530 w 7612911"/>
              <a:gd name="connsiteY51" fmla="*/ 1855382 h 2881135"/>
              <a:gd name="connsiteX52" fmla="*/ 53163 w 7612911"/>
              <a:gd name="connsiteY52" fmla="*/ 1887279 h 2881135"/>
              <a:gd name="connsiteX53" fmla="*/ 69111 w 7612911"/>
              <a:gd name="connsiteY53" fmla="*/ 1919177 h 2881135"/>
              <a:gd name="connsiteX54" fmla="*/ 95693 w 7612911"/>
              <a:gd name="connsiteY54" fmla="*/ 1951075 h 2881135"/>
              <a:gd name="connsiteX55" fmla="*/ 101009 w 7612911"/>
              <a:gd name="connsiteY55" fmla="*/ 1967024 h 2881135"/>
              <a:gd name="connsiteX56" fmla="*/ 127591 w 7612911"/>
              <a:gd name="connsiteY56" fmla="*/ 2020186 h 2881135"/>
              <a:gd name="connsiteX57" fmla="*/ 143539 w 7612911"/>
              <a:gd name="connsiteY57" fmla="*/ 2089298 h 2881135"/>
              <a:gd name="connsiteX58" fmla="*/ 148856 w 7612911"/>
              <a:gd name="connsiteY58" fmla="*/ 2142461 h 2881135"/>
              <a:gd name="connsiteX59" fmla="*/ 164804 w 7612911"/>
              <a:gd name="connsiteY59" fmla="*/ 2190307 h 2881135"/>
              <a:gd name="connsiteX60" fmla="*/ 180753 w 7612911"/>
              <a:gd name="connsiteY60" fmla="*/ 2232838 h 2881135"/>
              <a:gd name="connsiteX61" fmla="*/ 191386 w 7612911"/>
              <a:gd name="connsiteY61" fmla="*/ 2286000 h 2881135"/>
              <a:gd name="connsiteX62" fmla="*/ 207335 w 7612911"/>
              <a:gd name="connsiteY62" fmla="*/ 2355112 h 2881135"/>
              <a:gd name="connsiteX63" fmla="*/ 212651 w 7612911"/>
              <a:gd name="connsiteY63" fmla="*/ 2392326 h 2881135"/>
              <a:gd name="connsiteX64" fmla="*/ 228600 w 7612911"/>
              <a:gd name="connsiteY64" fmla="*/ 2408275 h 2881135"/>
              <a:gd name="connsiteX65" fmla="*/ 244549 w 7612911"/>
              <a:gd name="connsiteY65" fmla="*/ 2461438 h 2881135"/>
              <a:gd name="connsiteX66" fmla="*/ 276446 w 7612911"/>
              <a:gd name="connsiteY66" fmla="*/ 2493335 h 2881135"/>
              <a:gd name="connsiteX67" fmla="*/ 292395 w 7612911"/>
              <a:gd name="connsiteY67" fmla="*/ 2509284 h 2881135"/>
              <a:gd name="connsiteX68" fmla="*/ 318977 w 7612911"/>
              <a:gd name="connsiteY68" fmla="*/ 2541182 h 2881135"/>
              <a:gd name="connsiteX69" fmla="*/ 334925 w 7612911"/>
              <a:gd name="connsiteY69" fmla="*/ 2551814 h 2881135"/>
              <a:gd name="connsiteX70" fmla="*/ 350874 w 7612911"/>
              <a:gd name="connsiteY70" fmla="*/ 2573079 h 2881135"/>
              <a:gd name="connsiteX71" fmla="*/ 366823 w 7612911"/>
              <a:gd name="connsiteY71" fmla="*/ 2589028 h 2881135"/>
              <a:gd name="connsiteX72" fmla="*/ 398721 w 7612911"/>
              <a:gd name="connsiteY72" fmla="*/ 2626242 h 2881135"/>
              <a:gd name="connsiteX73" fmla="*/ 430618 w 7612911"/>
              <a:gd name="connsiteY73" fmla="*/ 2684721 h 2881135"/>
              <a:gd name="connsiteX74" fmla="*/ 435935 w 7612911"/>
              <a:gd name="connsiteY74" fmla="*/ 2700670 h 2881135"/>
              <a:gd name="connsiteX75" fmla="*/ 451884 w 7612911"/>
              <a:gd name="connsiteY75" fmla="*/ 2705986 h 2881135"/>
              <a:gd name="connsiteX76" fmla="*/ 499730 w 7612911"/>
              <a:gd name="connsiteY76" fmla="*/ 2721935 h 2881135"/>
              <a:gd name="connsiteX77" fmla="*/ 515679 w 7612911"/>
              <a:gd name="connsiteY77" fmla="*/ 2732568 h 2881135"/>
              <a:gd name="connsiteX78" fmla="*/ 675167 w 7612911"/>
              <a:gd name="connsiteY78" fmla="*/ 2743200 h 2881135"/>
              <a:gd name="connsiteX79" fmla="*/ 1196163 w 7612911"/>
              <a:gd name="connsiteY79" fmla="*/ 2759149 h 2881135"/>
              <a:gd name="connsiteX80" fmla="*/ 1323753 w 7612911"/>
              <a:gd name="connsiteY80" fmla="*/ 2775098 h 2881135"/>
              <a:gd name="connsiteX81" fmla="*/ 1472609 w 7612911"/>
              <a:gd name="connsiteY81" fmla="*/ 2785731 h 2881135"/>
              <a:gd name="connsiteX82" fmla="*/ 1531088 w 7612911"/>
              <a:gd name="connsiteY82" fmla="*/ 2796363 h 2881135"/>
              <a:gd name="connsiteX83" fmla="*/ 1616149 w 7612911"/>
              <a:gd name="connsiteY83" fmla="*/ 2801679 h 2881135"/>
              <a:gd name="connsiteX84" fmla="*/ 1663995 w 7612911"/>
              <a:gd name="connsiteY84" fmla="*/ 2822944 h 2881135"/>
              <a:gd name="connsiteX85" fmla="*/ 1791586 w 7612911"/>
              <a:gd name="connsiteY85" fmla="*/ 2828261 h 2881135"/>
              <a:gd name="connsiteX86" fmla="*/ 2094614 w 7612911"/>
              <a:gd name="connsiteY86" fmla="*/ 2844210 h 2881135"/>
              <a:gd name="connsiteX87" fmla="*/ 2142460 w 7612911"/>
              <a:gd name="connsiteY87" fmla="*/ 2860158 h 2881135"/>
              <a:gd name="connsiteX88" fmla="*/ 2286000 w 7612911"/>
              <a:gd name="connsiteY88" fmla="*/ 2865475 h 2881135"/>
              <a:gd name="connsiteX89" fmla="*/ 2397642 w 7612911"/>
              <a:gd name="connsiteY89" fmla="*/ 2876107 h 2881135"/>
              <a:gd name="connsiteX90" fmla="*/ 3258879 w 7612911"/>
              <a:gd name="connsiteY90" fmla="*/ 2860158 h 2881135"/>
              <a:gd name="connsiteX91" fmla="*/ 3274828 w 7612911"/>
              <a:gd name="connsiteY91" fmla="*/ 2854842 h 2881135"/>
              <a:gd name="connsiteX92" fmla="*/ 3290777 w 7612911"/>
              <a:gd name="connsiteY92" fmla="*/ 2838893 h 2881135"/>
              <a:gd name="connsiteX93" fmla="*/ 3359888 w 7612911"/>
              <a:gd name="connsiteY93" fmla="*/ 2812312 h 2881135"/>
              <a:gd name="connsiteX94" fmla="*/ 3381153 w 7612911"/>
              <a:gd name="connsiteY94" fmla="*/ 2796363 h 2881135"/>
              <a:gd name="connsiteX95" fmla="*/ 3413051 w 7612911"/>
              <a:gd name="connsiteY95" fmla="*/ 2764465 h 2881135"/>
              <a:gd name="connsiteX96" fmla="*/ 3429000 w 7612911"/>
              <a:gd name="connsiteY96" fmla="*/ 2759149 h 2881135"/>
              <a:gd name="connsiteX97" fmla="*/ 3444949 w 7612911"/>
              <a:gd name="connsiteY97" fmla="*/ 2732568 h 2881135"/>
              <a:gd name="connsiteX98" fmla="*/ 3460898 w 7612911"/>
              <a:gd name="connsiteY98" fmla="*/ 2721935 h 2881135"/>
              <a:gd name="connsiteX99" fmla="*/ 3487479 w 7612911"/>
              <a:gd name="connsiteY99" fmla="*/ 2700670 h 2881135"/>
              <a:gd name="connsiteX100" fmla="*/ 3508744 w 7612911"/>
              <a:gd name="connsiteY100" fmla="*/ 2668772 h 2881135"/>
              <a:gd name="connsiteX101" fmla="*/ 3524693 w 7612911"/>
              <a:gd name="connsiteY101" fmla="*/ 2652824 h 2881135"/>
              <a:gd name="connsiteX102" fmla="*/ 3530009 w 7612911"/>
              <a:gd name="connsiteY102" fmla="*/ 2626242 h 2881135"/>
              <a:gd name="connsiteX103" fmla="*/ 3540642 w 7612911"/>
              <a:gd name="connsiteY103" fmla="*/ 2604977 h 2881135"/>
              <a:gd name="connsiteX104" fmla="*/ 3556591 w 7612911"/>
              <a:gd name="connsiteY104" fmla="*/ 2573079 h 2881135"/>
              <a:gd name="connsiteX105" fmla="*/ 3561907 w 7612911"/>
              <a:gd name="connsiteY105" fmla="*/ 2551814 h 2881135"/>
              <a:gd name="connsiteX106" fmla="*/ 3572539 w 7612911"/>
              <a:gd name="connsiteY106" fmla="*/ 2525233 h 2881135"/>
              <a:gd name="connsiteX107" fmla="*/ 3577856 w 7612911"/>
              <a:gd name="connsiteY107" fmla="*/ 2482703 h 2881135"/>
              <a:gd name="connsiteX108" fmla="*/ 3588488 w 7612911"/>
              <a:gd name="connsiteY108" fmla="*/ 2445489 h 2881135"/>
              <a:gd name="connsiteX109" fmla="*/ 3599121 w 7612911"/>
              <a:gd name="connsiteY109" fmla="*/ 2344479 h 2881135"/>
              <a:gd name="connsiteX110" fmla="*/ 3604437 w 7612911"/>
              <a:gd name="connsiteY110" fmla="*/ 2110563 h 2881135"/>
              <a:gd name="connsiteX111" fmla="*/ 3609753 w 7612911"/>
              <a:gd name="connsiteY111" fmla="*/ 2078665 h 2881135"/>
              <a:gd name="connsiteX112" fmla="*/ 3620386 w 7612911"/>
              <a:gd name="connsiteY112" fmla="*/ 1982972 h 2881135"/>
              <a:gd name="connsiteX113" fmla="*/ 3625702 w 7612911"/>
              <a:gd name="connsiteY113" fmla="*/ 1940442 h 2881135"/>
              <a:gd name="connsiteX114" fmla="*/ 3668232 w 7612911"/>
              <a:gd name="connsiteY114" fmla="*/ 1919177 h 2881135"/>
              <a:gd name="connsiteX115" fmla="*/ 3705446 w 7612911"/>
              <a:gd name="connsiteY115" fmla="*/ 1897912 h 2881135"/>
              <a:gd name="connsiteX116" fmla="*/ 3747977 w 7612911"/>
              <a:gd name="connsiteY116" fmla="*/ 1881963 h 2881135"/>
              <a:gd name="connsiteX117" fmla="*/ 3769242 w 7612911"/>
              <a:gd name="connsiteY117" fmla="*/ 1871331 h 2881135"/>
              <a:gd name="connsiteX118" fmla="*/ 4066953 w 7612911"/>
              <a:gd name="connsiteY118" fmla="*/ 1887279 h 2881135"/>
              <a:gd name="connsiteX119" fmla="*/ 4114800 w 7612911"/>
              <a:gd name="connsiteY119" fmla="*/ 1897912 h 2881135"/>
              <a:gd name="connsiteX120" fmla="*/ 4226442 w 7612911"/>
              <a:gd name="connsiteY120" fmla="*/ 1903228 h 2881135"/>
              <a:gd name="connsiteX121" fmla="*/ 4258339 w 7612911"/>
              <a:gd name="connsiteY121" fmla="*/ 1919177 h 2881135"/>
              <a:gd name="connsiteX122" fmla="*/ 4343400 w 7612911"/>
              <a:gd name="connsiteY122" fmla="*/ 1919177 h 2881135"/>
              <a:gd name="connsiteX123" fmla="*/ 4455042 w 7612911"/>
              <a:gd name="connsiteY123" fmla="*/ 1897912 h 2881135"/>
              <a:gd name="connsiteX124" fmla="*/ 4720856 w 7612911"/>
              <a:gd name="connsiteY124" fmla="*/ 1855382 h 2881135"/>
              <a:gd name="connsiteX125" fmla="*/ 4917558 w 7612911"/>
              <a:gd name="connsiteY125" fmla="*/ 1823484 h 2881135"/>
              <a:gd name="connsiteX126" fmla="*/ 5039832 w 7612911"/>
              <a:gd name="connsiteY126" fmla="*/ 1807535 h 2881135"/>
              <a:gd name="connsiteX127" fmla="*/ 5677786 w 7612911"/>
              <a:gd name="connsiteY127" fmla="*/ 1818168 h 2881135"/>
              <a:gd name="connsiteX128" fmla="*/ 6108404 w 7612911"/>
              <a:gd name="connsiteY128" fmla="*/ 1791586 h 2881135"/>
              <a:gd name="connsiteX129" fmla="*/ 6193465 w 7612911"/>
              <a:gd name="connsiteY129" fmla="*/ 1775638 h 2881135"/>
              <a:gd name="connsiteX130" fmla="*/ 6427381 w 7612911"/>
              <a:gd name="connsiteY130" fmla="*/ 1759689 h 2881135"/>
              <a:gd name="connsiteX131" fmla="*/ 6602818 w 7612911"/>
              <a:gd name="connsiteY131" fmla="*/ 1743740 h 2881135"/>
              <a:gd name="connsiteX132" fmla="*/ 6682563 w 7612911"/>
              <a:gd name="connsiteY132" fmla="*/ 1738424 h 2881135"/>
              <a:gd name="connsiteX133" fmla="*/ 7145079 w 7612911"/>
              <a:gd name="connsiteY133" fmla="*/ 1749056 h 2881135"/>
              <a:gd name="connsiteX134" fmla="*/ 7341781 w 7612911"/>
              <a:gd name="connsiteY134" fmla="*/ 1759689 h 2881135"/>
              <a:gd name="connsiteX135" fmla="*/ 7389628 w 7612911"/>
              <a:gd name="connsiteY135" fmla="*/ 1765005 h 2881135"/>
              <a:gd name="connsiteX136" fmla="*/ 7480004 w 7612911"/>
              <a:gd name="connsiteY136" fmla="*/ 1759689 h 2881135"/>
              <a:gd name="connsiteX137" fmla="*/ 7538484 w 7612911"/>
              <a:gd name="connsiteY137" fmla="*/ 1727791 h 2881135"/>
              <a:gd name="connsiteX138" fmla="*/ 7549116 w 7612911"/>
              <a:gd name="connsiteY138" fmla="*/ 1711842 h 2881135"/>
              <a:gd name="connsiteX139" fmla="*/ 7565065 w 7612911"/>
              <a:gd name="connsiteY139" fmla="*/ 1695893 h 2881135"/>
              <a:gd name="connsiteX140" fmla="*/ 7591646 w 7612911"/>
              <a:gd name="connsiteY140" fmla="*/ 1663996 h 2881135"/>
              <a:gd name="connsiteX141" fmla="*/ 7596963 w 7612911"/>
              <a:gd name="connsiteY141" fmla="*/ 1642731 h 2881135"/>
              <a:gd name="connsiteX142" fmla="*/ 7612911 w 7612911"/>
              <a:gd name="connsiteY142" fmla="*/ 1472610 h 2881135"/>
              <a:gd name="connsiteX143" fmla="*/ 7591646 w 7612911"/>
              <a:gd name="connsiteY143" fmla="*/ 1360968 h 2881135"/>
              <a:gd name="connsiteX144" fmla="*/ 7586330 w 7612911"/>
              <a:gd name="connsiteY144" fmla="*/ 1329070 h 2881135"/>
              <a:gd name="connsiteX145" fmla="*/ 7565065 w 7612911"/>
              <a:gd name="connsiteY145" fmla="*/ 1318438 h 2881135"/>
              <a:gd name="connsiteX146" fmla="*/ 7549116 w 7612911"/>
              <a:gd name="connsiteY146" fmla="*/ 1265275 h 2881135"/>
              <a:gd name="connsiteX147" fmla="*/ 7543800 w 7612911"/>
              <a:gd name="connsiteY147" fmla="*/ 1238693 h 2881135"/>
              <a:gd name="connsiteX148" fmla="*/ 7517218 w 7612911"/>
              <a:gd name="connsiteY148" fmla="*/ 1132368 h 2881135"/>
              <a:gd name="connsiteX149" fmla="*/ 7511902 w 7612911"/>
              <a:gd name="connsiteY149" fmla="*/ 1052624 h 2881135"/>
              <a:gd name="connsiteX150" fmla="*/ 7501270 w 7612911"/>
              <a:gd name="connsiteY150" fmla="*/ 1010093 h 2881135"/>
              <a:gd name="connsiteX151" fmla="*/ 7485321 w 7612911"/>
              <a:gd name="connsiteY151" fmla="*/ 914400 h 2881135"/>
              <a:gd name="connsiteX152" fmla="*/ 7474688 w 7612911"/>
              <a:gd name="connsiteY152" fmla="*/ 887819 h 2881135"/>
              <a:gd name="connsiteX153" fmla="*/ 7432158 w 7612911"/>
              <a:gd name="connsiteY153" fmla="*/ 850605 h 2881135"/>
              <a:gd name="connsiteX154" fmla="*/ 7400260 w 7612911"/>
              <a:gd name="connsiteY154" fmla="*/ 834656 h 2881135"/>
              <a:gd name="connsiteX155" fmla="*/ 7373679 w 7612911"/>
              <a:gd name="connsiteY155" fmla="*/ 818707 h 2881135"/>
              <a:gd name="connsiteX156" fmla="*/ 7352414 w 7612911"/>
              <a:gd name="connsiteY156" fmla="*/ 808075 h 2881135"/>
              <a:gd name="connsiteX157" fmla="*/ 7336465 w 7612911"/>
              <a:gd name="connsiteY157" fmla="*/ 797442 h 2881135"/>
              <a:gd name="connsiteX158" fmla="*/ 7288618 w 7612911"/>
              <a:gd name="connsiteY158" fmla="*/ 781493 h 2881135"/>
              <a:gd name="connsiteX159" fmla="*/ 7224823 w 7612911"/>
              <a:gd name="connsiteY159" fmla="*/ 754912 h 2881135"/>
              <a:gd name="connsiteX160" fmla="*/ 7113181 w 7612911"/>
              <a:gd name="connsiteY160" fmla="*/ 733647 h 2881135"/>
              <a:gd name="connsiteX161" fmla="*/ 7070651 w 7612911"/>
              <a:gd name="connsiteY161" fmla="*/ 723014 h 2881135"/>
              <a:gd name="connsiteX162" fmla="*/ 7017488 w 7612911"/>
              <a:gd name="connsiteY162" fmla="*/ 717698 h 2881135"/>
              <a:gd name="connsiteX163" fmla="*/ 6985591 w 7612911"/>
              <a:gd name="connsiteY163" fmla="*/ 696433 h 2881135"/>
              <a:gd name="connsiteX164" fmla="*/ 6889898 w 7612911"/>
              <a:gd name="connsiteY164" fmla="*/ 691117 h 2881135"/>
              <a:gd name="connsiteX165" fmla="*/ 6698511 w 7612911"/>
              <a:gd name="connsiteY165" fmla="*/ 675168 h 2881135"/>
              <a:gd name="connsiteX166" fmla="*/ 6416749 w 7612911"/>
              <a:gd name="connsiteY166" fmla="*/ 685800 h 2881135"/>
              <a:gd name="connsiteX167" fmla="*/ 6305107 w 7612911"/>
              <a:gd name="connsiteY167" fmla="*/ 691117 h 2881135"/>
              <a:gd name="connsiteX168" fmla="*/ 6267893 w 7612911"/>
              <a:gd name="connsiteY168" fmla="*/ 696433 h 2881135"/>
              <a:gd name="connsiteX169" fmla="*/ 6081823 w 7612911"/>
              <a:gd name="connsiteY169" fmla="*/ 707065 h 2881135"/>
              <a:gd name="connsiteX170" fmla="*/ 5725632 w 7612911"/>
              <a:gd name="connsiteY170" fmla="*/ 723014 h 2881135"/>
              <a:gd name="connsiteX171" fmla="*/ 5135525 w 7612911"/>
              <a:gd name="connsiteY171" fmla="*/ 733647 h 2881135"/>
              <a:gd name="connsiteX172" fmla="*/ 5055781 w 7612911"/>
              <a:gd name="connsiteY172" fmla="*/ 738963 h 2881135"/>
              <a:gd name="connsiteX173" fmla="*/ 4614530 w 7612911"/>
              <a:gd name="connsiteY173" fmla="*/ 723014 h 2881135"/>
              <a:gd name="connsiteX174" fmla="*/ 4609214 w 7612911"/>
              <a:gd name="connsiteY174" fmla="*/ 707065 h 2881135"/>
              <a:gd name="connsiteX175" fmla="*/ 4582632 w 7612911"/>
              <a:gd name="connsiteY175" fmla="*/ 669851 h 2881135"/>
              <a:gd name="connsiteX176" fmla="*/ 4566684 w 7612911"/>
              <a:gd name="connsiteY176" fmla="*/ 659219 h 2881135"/>
              <a:gd name="connsiteX177" fmla="*/ 4534786 w 7612911"/>
              <a:gd name="connsiteY177" fmla="*/ 622005 h 2881135"/>
              <a:gd name="connsiteX178" fmla="*/ 4513521 w 7612911"/>
              <a:gd name="connsiteY178" fmla="*/ 579475 h 2881135"/>
              <a:gd name="connsiteX179" fmla="*/ 4518837 w 7612911"/>
              <a:gd name="connsiteY179" fmla="*/ 377456 h 2881135"/>
              <a:gd name="connsiteX180" fmla="*/ 4529470 w 7612911"/>
              <a:gd name="connsiteY180" fmla="*/ 340242 h 2881135"/>
              <a:gd name="connsiteX181" fmla="*/ 4524153 w 7612911"/>
              <a:gd name="connsiteY181" fmla="*/ 138224 h 2881135"/>
              <a:gd name="connsiteX182" fmla="*/ 4497572 w 7612911"/>
              <a:gd name="connsiteY182" fmla="*/ 74428 h 2881135"/>
              <a:gd name="connsiteX183" fmla="*/ 4343400 w 7612911"/>
              <a:gd name="connsiteY183" fmla="*/ 63796 h 2881135"/>
              <a:gd name="connsiteX184" fmla="*/ 4316818 w 7612911"/>
              <a:gd name="connsiteY184" fmla="*/ 53163 h 2881135"/>
              <a:gd name="connsiteX185" fmla="*/ 4290237 w 7612911"/>
              <a:gd name="connsiteY185" fmla="*/ 37214 h 2881135"/>
              <a:gd name="connsiteX186" fmla="*/ 4237074 w 7612911"/>
              <a:gd name="connsiteY186" fmla="*/ 21265 h 2881135"/>
              <a:gd name="connsiteX187" fmla="*/ 4157330 w 7612911"/>
              <a:gd name="connsiteY187" fmla="*/ 15949 h 2881135"/>
              <a:gd name="connsiteX188" fmla="*/ 4066953 w 7612911"/>
              <a:gd name="connsiteY188" fmla="*/ 0 h 2881135"/>
              <a:gd name="connsiteX189" fmla="*/ 3806456 w 7612911"/>
              <a:gd name="connsiteY189" fmla="*/ 5317 h 2881135"/>
              <a:gd name="connsiteX190" fmla="*/ 3280144 w 7612911"/>
              <a:gd name="connsiteY190" fmla="*/ 21265 h 2881135"/>
              <a:gd name="connsiteX191" fmla="*/ 3253563 w 7612911"/>
              <a:gd name="connsiteY191" fmla="*/ 21265 h 28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612911" h="2881135">
                <a:moveTo>
                  <a:pt x="3253563" y="21265"/>
                </a:moveTo>
                <a:cubicBezTo>
                  <a:pt x="3242930" y="25695"/>
                  <a:pt x="3229984" y="41030"/>
                  <a:pt x="3216349" y="47847"/>
                </a:cubicBezTo>
                <a:cubicBezTo>
                  <a:pt x="3208267" y="51888"/>
                  <a:pt x="3197993" y="49424"/>
                  <a:pt x="3189767" y="53163"/>
                </a:cubicBezTo>
                <a:cubicBezTo>
                  <a:pt x="3178134" y="58451"/>
                  <a:pt x="3168502" y="67340"/>
                  <a:pt x="3157870" y="74428"/>
                </a:cubicBezTo>
                <a:lnTo>
                  <a:pt x="3141921" y="85061"/>
                </a:lnTo>
                <a:cubicBezTo>
                  <a:pt x="3128554" y="125157"/>
                  <a:pt x="3146587" y="75727"/>
                  <a:pt x="3125972" y="116958"/>
                </a:cubicBezTo>
                <a:cubicBezTo>
                  <a:pt x="3103964" y="160975"/>
                  <a:pt x="3140493" y="103153"/>
                  <a:pt x="3110023" y="148856"/>
                </a:cubicBezTo>
                <a:cubicBezTo>
                  <a:pt x="3108251" y="233917"/>
                  <a:pt x="3109258" y="319081"/>
                  <a:pt x="3104707" y="404038"/>
                </a:cubicBezTo>
                <a:cubicBezTo>
                  <a:pt x="3103289" y="430500"/>
                  <a:pt x="3094640" y="440951"/>
                  <a:pt x="3088758" y="462517"/>
                </a:cubicBezTo>
                <a:cubicBezTo>
                  <a:pt x="3084913" y="476615"/>
                  <a:pt x="3081669" y="490870"/>
                  <a:pt x="3078125" y="505047"/>
                </a:cubicBezTo>
                <a:cubicBezTo>
                  <a:pt x="3076353" y="519224"/>
                  <a:pt x="3075292" y="533507"/>
                  <a:pt x="3072809" y="547577"/>
                </a:cubicBezTo>
                <a:cubicBezTo>
                  <a:pt x="3069970" y="563666"/>
                  <a:pt x="3064863" y="579308"/>
                  <a:pt x="3062177" y="595424"/>
                </a:cubicBezTo>
                <a:cubicBezTo>
                  <a:pt x="3048681" y="676401"/>
                  <a:pt x="3067057" y="614308"/>
                  <a:pt x="3046228" y="669851"/>
                </a:cubicBezTo>
                <a:cubicBezTo>
                  <a:pt x="3044260" y="675098"/>
                  <a:pt x="3042879" y="680553"/>
                  <a:pt x="3040911" y="685800"/>
                </a:cubicBezTo>
                <a:cubicBezTo>
                  <a:pt x="3037560" y="694736"/>
                  <a:pt x="3033630" y="703446"/>
                  <a:pt x="3030279" y="712382"/>
                </a:cubicBezTo>
                <a:cubicBezTo>
                  <a:pt x="3028311" y="717629"/>
                  <a:pt x="3028464" y="723955"/>
                  <a:pt x="3024963" y="728331"/>
                </a:cubicBezTo>
                <a:cubicBezTo>
                  <a:pt x="3017468" y="737699"/>
                  <a:pt x="3003571" y="740777"/>
                  <a:pt x="2993065" y="744279"/>
                </a:cubicBezTo>
                <a:cubicBezTo>
                  <a:pt x="2955661" y="769215"/>
                  <a:pt x="3003090" y="740520"/>
                  <a:pt x="2950535" y="760228"/>
                </a:cubicBezTo>
                <a:cubicBezTo>
                  <a:pt x="2944552" y="762472"/>
                  <a:pt x="2940301" y="768004"/>
                  <a:pt x="2934586" y="770861"/>
                </a:cubicBezTo>
                <a:cubicBezTo>
                  <a:pt x="2911442" y="782433"/>
                  <a:pt x="2923192" y="768367"/>
                  <a:pt x="2897372" y="786810"/>
                </a:cubicBezTo>
                <a:cubicBezTo>
                  <a:pt x="2891254" y="791180"/>
                  <a:pt x="2888555" y="800381"/>
                  <a:pt x="2881423" y="802758"/>
                </a:cubicBezTo>
                <a:cubicBezTo>
                  <a:pt x="2866200" y="807832"/>
                  <a:pt x="2849526" y="806303"/>
                  <a:pt x="2833577" y="808075"/>
                </a:cubicBezTo>
                <a:cubicBezTo>
                  <a:pt x="2656270" y="867177"/>
                  <a:pt x="2802540" y="824242"/>
                  <a:pt x="2376377" y="818707"/>
                </a:cubicBezTo>
                <a:cubicBezTo>
                  <a:pt x="2177347" y="778902"/>
                  <a:pt x="2288587" y="789752"/>
                  <a:pt x="2041451" y="802758"/>
                </a:cubicBezTo>
                <a:cubicBezTo>
                  <a:pt x="1738527" y="773060"/>
                  <a:pt x="1860991" y="781214"/>
                  <a:pt x="1674628" y="770861"/>
                </a:cubicBezTo>
                <a:cubicBezTo>
                  <a:pt x="1656907" y="767317"/>
                  <a:pt x="1639074" y="764292"/>
                  <a:pt x="1621465" y="760228"/>
                </a:cubicBezTo>
                <a:cubicBezTo>
                  <a:pt x="1616005" y="758968"/>
                  <a:pt x="1611011" y="756011"/>
                  <a:pt x="1605516" y="754912"/>
                </a:cubicBezTo>
                <a:cubicBezTo>
                  <a:pt x="1496122" y="733033"/>
                  <a:pt x="1585841" y="757514"/>
                  <a:pt x="1488558" y="728331"/>
                </a:cubicBezTo>
                <a:lnTo>
                  <a:pt x="1249325" y="738963"/>
                </a:lnTo>
                <a:cubicBezTo>
                  <a:pt x="1235061" y="739770"/>
                  <a:pt x="1220716" y="741066"/>
                  <a:pt x="1206795" y="744279"/>
                </a:cubicBezTo>
                <a:cubicBezTo>
                  <a:pt x="1153751" y="756520"/>
                  <a:pt x="1208213" y="756049"/>
                  <a:pt x="1148316" y="760228"/>
                </a:cubicBezTo>
                <a:cubicBezTo>
                  <a:pt x="1034520" y="768167"/>
                  <a:pt x="931350" y="771672"/>
                  <a:pt x="818707" y="776177"/>
                </a:cubicBezTo>
                <a:cubicBezTo>
                  <a:pt x="756847" y="782805"/>
                  <a:pt x="614894" y="799018"/>
                  <a:pt x="547577" y="802758"/>
                </a:cubicBezTo>
                <a:cubicBezTo>
                  <a:pt x="492698" y="805807"/>
                  <a:pt x="437707" y="806303"/>
                  <a:pt x="382772" y="808075"/>
                </a:cubicBezTo>
                <a:cubicBezTo>
                  <a:pt x="368595" y="811619"/>
                  <a:pt x="354721" y="816733"/>
                  <a:pt x="340242" y="818707"/>
                </a:cubicBezTo>
                <a:cubicBezTo>
                  <a:pt x="315598" y="822068"/>
                  <a:pt x="290319" y="819762"/>
                  <a:pt x="265814" y="824024"/>
                </a:cubicBezTo>
                <a:cubicBezTo>
                  <a:pt x="204956" y="834608"/>
                  <a:pt x="235822" y="838486"/>
                  <a:pt x="191386" y="850605"/>
                </a:cubicBezTo>
                <a:cubicBezTo>
                  <a:pt x="180987" y="853441"/>
                  <a:pt x="170121" y="854149"/>
                  <a:pt x="159488" y="855921"/>
                </a:cubicBezTo>
                <a:lnTo>
                  <a:pt x="127591" y="887819"/>
                </a:lnTo>
                <a:cubicBezTo>
                  <a:pt x="122275" y="893135"/>
                  <a:pt x="115813" y="897512"/>
                  <a:pt x="111642" y="903768"/>
                </a:cubicBezTo>
                <a:cubicBezTo>
                  <a:pt x="108098" y="909084"/>
                  <a:pt x="104395" y="914299"/>
                  <a:pt x="101009" y="919717"/>
                </a:cubicBezTo>
                <a:cubicBezTo>
                  <a:pt x="95532" y="928479"/>
                  <a:pt x="89130" y="936801"/>
                  <a:pt x="85060" y="946298"/>
                </a:cubicBezTo>
                <a:cubicBezTo>
                  <a:pt x="78438" y="961750"/>
                  <a:pt x="74427" y="978195"/>
                  <a:pt x="69111" y="994144"/>
                </a:cubicBezTo>
                <a:cubicBezTo>
                  <a:pt x="61176" y="1065559"/>
                  <a:pt x="68105" y="1018863"/>
                  <a:pt x="53163" y="1089838"/>
                </a:cubicBezTo>
                <a:cubicBezTo>
                  <a:pt x="40364" y="1150635"/>
                  <a:pt x="52877" y="1127479"/>
                  <a:pt x="31898" y="1158949"/>
                </a:cubicBezTo>
                <a:cubicBezTo>
                  <a:pt x="26582" y="1263503"/>
                  <a:pt x="22689" y="1368138"/>
                  <a:pt x="15949" y="1472610"/>
                </a:cubicBezTo>
                <a:cubicBezTo>
                  <a:pt x="15588" y="1478202"/>
                  <a:pt x="11139" y="1482977"/>
                  <a:pt x="10632" y="1488558"/>
                </a:cubicBezTo>
                <a:cubicBezTo>
                  <a:pt x="5808" y="1541620"/>
                  <a:pt x="3544" y="1594884"/>
                  <a:pt x="0" y="1648047"/>
                </a:cubicBezTo>
                <a:cubicBezTo>
                  <a:pt x="3544" y="1690577"/>
                  <a:pt x="5919" y="1733221"/>
                  <a:pt x="10632" y="1775638"/>
                </a:cubicBezTo>
                <a:cubicBezTo>
                  <a:pt x="11251" y="1781207"/>
                  <a:pt x="13443" y="1786574"/>
                  <a:pt x="15949" y="1791586"/>
                </a:cubicBezTo>
                <a:cubicBezTo>
                  <a:pt x="18806" y="1797301"/>
                  <a:pt x="23037" y="1802219"/>
                  <a:pt x="26581" y="1807535"/>
                </a:cubicBezTo>
                <a:cubicBezTo>
                  <a:pt x="38554" y="1879362"/>
                  <a:pt x="22597" y="1810532"/>
                  <a:pt x="42530" y="1855382"/>
                </a:cubicBezTo>
                <a:cubicBezTo>
                  <a:pt x="47082" y="1865624"/>
                  <a:pt x="46946" y="1877954"/>
                  <a:pt x="53163" y="1887279"/>
                </a:cubicBezTo>
                <a:cubicBezTo>
                  <a:pt x="83639" y="1932996"/>
                  <a:pt x="47096" y="1875148"/>
                  <a:pt x="69111" y="1919177"/>
                </a:cubicBezTo>
                <a:cubicBezTo>
                  <a:pt x="76512" y="1933979"/>
                  <a:pt x="83936" y="1939318"/>
                  <a:pt x="95693" y="1951075"/>
                </a:cubicBezTo>
                <a:cubicBezTo>
                  <a:pt x="97465" y="1956391"/>
                  <a:pt x="98661" y="1961936"/>
                  <a:pt x="101009" y="1967024"/>
                </a:cubicBezTo>
                <a:cubicBezTo>
                  <a:pt x="109312" y="1985013"/>
                  <a:pt x="127591" y="2020186"/>
                  <a:pt x="127591" y="2020186"/>
                </a:cubicBezTo>
                <a:cubicBezTo>
                  <a:pt x="130963" y="2033676"/>
                  <a:pt x="141201" y="2071765"/>
                  <a:pt x="143539" y="2089298"/>
                </a:cubicBezTo>
                <a:cubicBezTo>
                  <a:pt x="145893" y="2106951"/>
                  <a:pt x="145187" y="2125034"/>
                  <a:pt x="148856" y="2142461"/>
                </a:cubicBezTo>
                <a:cubicBezTo>
                  <a:pt x="152319" y="2158912"/>
                  <a:pt x="158560" y="2174698"/>
                  <a:pt x="164804" y="2190307"/>
                </a:cubicBezTo>
                <a:cubicBezTo>
                  <a:pt x="167199" y="2196294"/>
                  <a:pt x="178479" y="2222984"/>
                  <a:pt x="180753" y="2232838"/>
                </a:cubicBezTo>
                <a:cubicBezTo>
                  <a:pt x="184817" y="2250447"/>
                  <a:pt x="188567" y="2268150"/>
                  <a:pt x="191386" y="2286000"/>
                </a:cubicBezTo>
                <a:cubicBezTo>
                  <a:pt x="201388" y="2349345"/>
                  <a:pt x="187643" y="2315730"/>
                  <a:pt x="207335" y="2355112"/>
                </a:cubicBezTo>
                <a:cubicBezTo>
                  <a:pt x="209107" y="2367517"/>
                  <a:pt x="207997" y="2380692"/>
                  <a:pt x="212651" y="2392326"/>
                </a:cubicBezTo>
                <a:cubicBezTo>
                  <a:pt x="215443" y="2399307"/>
                  <a:pt x="225449" y="2401449"/>
                  <a:pt x="228600" y="2408275"/>
                </a:cubicBezTo>
                <a:cubicBezTo>
                  <a:pt x="236353" y="2425073"/>
                  <a:pt x="237261" y="2444433"/>
                  <a:pt x="244549" y="2461438"/>
                </a:cubicBezTo>
                <a:cubicBezTo>
                  <a:pt x="254737" y="2485209"/>
                  <a:pt x="260044" y="2479667"/>
                  <a:pt x="276446" y="2493335"/>
                </a:cubicBezTo>
                <a:cubicBezTo>
                  <a:pt x="282222" y="2498148"/>
                  <a:pt x="287582" y="2503508"/>
                  <a:pt x="292395" y="2509284"/>
                </a:cubicBezTo>
                <a:cubicBezTo>
                  <a:pt x="311403" y="2532094"/>
                  <a:pt x="293562" y="2520003"/>
                  <a:pt x="318977" y="2541182"/>
                </a:cubicBezTo>
                <a:cubicBezTo>
                  <a:pt x="323885" y="2545272"/>
                  <a:pt x="330407" y="2547296"/>
                  <a:pt x="334925" y="2551814"/>
                </a:cubicBezTo>
                <a:cubicBezTo>
                  <a:pt x="341190" y="2558079"/>
                  <a:pt x="345108" y="2566352"/>
                  <a:pt x="350874" y="2573079"/>
                </a:cubicBezTo>
                <a:cubicBezTo>
                  <a:pt x="355767" y="2578787"/>
                  <a:pt x="361507" y="2583712"/>
                  <a:pt x="366823" y="2589028"/>
                </a:cubicBezTo>
                <a:cubicBezTo>
                  <a:pt x="378377" y="2623692"/>
                  <a:pt x="362397" y="2585378"/>
                  <a:pt x="398721" y="2626242"/>
                </a:cubicBezTo>
                <a:cubicBezTo>
                  <a:pt x="406189" y="2634644"/>
                  <a:pt x="426841" y="2676222"/>
                  <a:pt x="430618" y="2684721"/>
                </a:cubicBezTo>
                <a:cubicBezTo>
                  <a:pt x="432894" y="2689842"/>
                  <a:pt x="431972" y="2696707"/>
                  <a:pt x="435935" y="2700670"/>
                </a:cubicBezTo>
                <a:cubicBezTo>
                  <a:pt x="439898" y="2704632"/>
                  <a:pt x="446568" y="2704214"/>
                  <a:pt x="451884" y="2705986"/>
                </a:cubicBezTo>
                <a:cubicBezTo>
                  <a:pt x="488120" y="2730146"/>
                  <a:pt x="442432" y="2702836"/>
                  <a:pt x="499730" y="2721935"/>
                </a:cubicBezTo>
                <a:cubicBezTo>
                  <a:pt x="505792" y="2723956"/>
                  <a:pt x="509336" y="2731799"/>
                  <a:pt x="515679" y="2732568"/>
                </a:cubicBezTo>
                <a:cubicBezTo>
                  <a:pt x="568573" y="2738979"/>
                  <a:pt x="621971" y="2740189"/>
                  <a:pt x="675167" y="2743200"/>
                </a:cubicBezTo>
                <a:cubicBezTo>
                  <a:pt x="818475" y="2751312"/>
                  <a:pt x="1120994" y="2757145"/>
                  <a:pt x="1196163" y="2759149"/>
                </a:cubicBezTo>
                <a:cubicBezTo>
                  <a:pt x="1375974" y="2772980"/>
                  <a:pt x="1164556" y="2754333"/>
                  <a:pt x="1323753" y="2775098"/>
                </a:cubicBezTo>
                <a:cubicBezTo>
                  <a:pt x="1351983" y="2778780"/>
                  <a:pt x="1451290" y="2784398"/>
                  <a:pt x="1472609" y="2785731"/>
                </a:cubicBezTo>
                <a:cubicBezTo>
                  <a:pt x="1492102" y="2789275"/>
                  <a:pt x="1511397" y="2794175"/>
                  <a:pt x="1531088" y="2796363"/>
                </a:cubicBezTo>
                <a:cubicBezTo>
                  <a:pt x="1559323" y="2799500"/>
                  <a:pt x="1588292" y="2796108"/>
                  <a:pt x="1616149" y="2801679"/>
                </a:cubicBezTo>
                <a:cubicBezTo>
                  <a:pt x="1633263" y="2805102"/>
                  <a:pt x="1646739" y="2820329"/>
                  <a:pt x="1663995" y="2822944"/>
                </a:cubicBezTo>
                <a:cubicBezTo>
                  <a:pt x="1706082" y="2829321"/>
                  <a:pt x="1749056" y="2826489"/>
                  <a:pt x="1791586" y="2828261"/>
                </a:cubicBezTo>
                <a:cubicBezTo>
                  <a:pt x="1973532" y="2858584"/>
                  <a:pt x="1687786" y="2814075"/>
                  <a:pt x="2094614" y="2844210"/>
                </a:cubicBezTo>
                <a:cubicBezTo>
                  <a:pt x="2111379" y="2845452"/>
                  <a:pt x="2125752" y="2858302"/>
                  <a:pt x="2142460" y="2860158"/>
                </a:cubicBezTo>
                <a:cubicBezTo>
                  <a:pt x="2190047" y="2865445"/>
                  <a:pt x="2238153" y="2863703"/>
                  <a:pt x="2286000" y="2865475"/>
                </a:cubicBezTo>
                <a:cubicBezTo>
                  <a:pt x="2323214" y="2869019"/>
                  <a:pt x="2360260" y="2876107"/>
                  <a:pt x="2397642" y="2876107"/>
                </a:cubicBezTo>
                <a:cubicBezTo>
                  <a:pt x="3129514" y="2876107"/>
                  <a:pt x="2947312" y="2894781"/>
                  <a:pt x="3258879" y="2860158"/>
                </a:cubicBezTo>
                <a:cubicBezTo>
                  <a:pt x="3264195" y="2858386"/>
                  <a:pt x="3270165" y="2857950"/>
                  <a:pt x="3274828" y="2854842"/>
                </a:cubicBezTo>
                <a:cubicBezTo>
                  <a:pt x="3281084" y="2850672"/>
                  <a:pt x="3284052" y="2842255"/>
                  <a:pt x="3290777" y="2838893"/>
                </a:cubicBezTo>
                <a:cubicBezTo>
                  <a:pt x="3342941" y="2812810"/>
                  <a:pt x="3325095" y="2834058"/>
                  <a:pt x="3359888" y="2812312"/>
                </a:cubicBezTo>
                <a:cubicBezTo>
                  <a:pt x="3367402" y="2807616"/>
                  <a:pt x="3374567" y="2802290"/>
                  <a:pt x="3381153" y="2796363"/>
                </a:cubicBezTo>
                <a:cubicBezTo>
                  <a:pt x="3392330" y="2786304"/>
                  <a:pt x="3398786" y="2769220"/>
                  <a:pt x="3413051" y="2764465"/>
                </a:cubicBezTo>
                <a:lnTo>
                  <a:pt x="3429000" y="2759149"/>
                </a:lnTo>
                <a:cubicBezTo>
                  <a:pt x="3434316" y="2750289"/>
                  <a:pt x="3438224" y="2740413"/>
                  <a:pt x="3444949" y="2732568"/>
                </a:cubicBezTo>
                <a:cubicBezTo>
                  <a:pt x="3449107" y="2727717"/>
                  <a:pt x="3455786" y="2725769"/>
                  <a:pt x="3460898" y="2721935"/>
                </a:cubicBezTo>
                <a:cubicBezTo>
                  <a:pt x="3469975" y="2715127"/>
                  <a:pt x="3479888" y="2709104"/>
                  <a:pt x="3487479" y="2700670"/>
                </a:cubicBezTo>
                <a:cubicBezTo>
                  <a:pt x="3496028" y="2691172"/>
                  <a:pt x="3499708" y="2677808"/>
                  <a:pt x="3508744" y="2668772"/>
                </a:cubicBezTo>
                <a:lnTo>
                  <a:pt x="3524693" y="2652824"/>
                </a:lnTo>
                <a:cubicBezTo>
                  <a:pt x="3526465" y="2643963"/>
                  <a:pt x="3527152" y="2634814"/>
                  <a:pt x="3530009" y="2626242"/>
                </a:cubicBezTo>
                <a:cubicBezTo>
                  <a:pt x="3532515" y="2618724"/>
                  <a:pt x="3537520" y="2612261"/>
                  <a:pt x="3540642" y="2604977"/>
                </a:cubicBezTo>
                <a:cubicBezTo>
                  <a:pt x="3553849" y="2574160"/>
                  <a:pt x="3536156" y="2603731"/>
                  <a:pt x="3556591" y="2573079"/>
                </a:cubicBezTo>
                <a:cubicBezTo>
                  <a:pt x="3558363" y="2565991"/>
                  <a:pt x="3559597" y="2558746"/>
                  <a:pt x="3561907" y="2551814"/>
                </a:cubicBezTo>
                <a:cubicBezTo>
                  <a:pt x="3564925" y="2542761"/>
                  <a:pt x="3570393" y="2534531"/>
                  <a:pt x="3572539" y="2525233"/>
                </a:cubicBezTo>
                <a:cubicBezTo>
                  <a:pt x="3575752" y="2511312"/>
                  <a:pt x="3575054" y="2496713"/>
                  <a:pt x="3577856" y="2482703"/>
                </a:cubicBezTo>
                <a:cubicBezTo>
                  <a:pt x="3580386" y="2470053"/>
                  <a:pt x="3584944" y="2457894"/>
                  <a:pt x="3588488" y="2445489"/>
                </a:cubicBezTo>
                <a:cubicBezTo>
                  <a:pt x="3592032" y="2411819"/>
                  <a:pt x="3597511" y="2378297"/>
                  <a:pt x="3599121" y="2344479"/>
                </a:cubicBezTo>
                <a:cubicBezTo>
                  <a:pt x="3602831" y="2266575"/>
                  <a:pt x="3601320" y="2188493"/>
                  <a:pt x="3604437" y="2110563"/>
                </a:cubicBezTo>
                <a:cubicBezTo>
                  <a:pt x="3604868" y="2099792"/>
                  <a:pt x="3608416" y="2089361"/>
                  <a:pt x="3609753" y="2078665"/>
                </a:cubicBezTo>
                <a:cubicBezTo>
                  <a:pt x="3613734" y="2046819"/>
                  <a:pt x="3616707" y="2014854"/>
                  <a:pt x="3620386" y="1982972"/>
                </a:cubicBezTo>
                <a:cubicBezTo>
                  <a:pt x="3622024" y="1968779"/>
                  <a:pt x="3618861" y="1952984"/>
                  <a:pt x="3625702" y="1940442"/>
                </a:cubicBezTo>
                <a:cubicBezTo>
                  <a:pt x="3631282" y="1930212"/>
                  <a:pt x="3656476" y="1923096"/>
                  <a:pt x="3668232" y="1919177"/>
                </a:cubicBezTo>
                <a:cubicBezTo>
                  <a:pt x="3698532" y="1888877"/>
                  <a:pt x="3667962" y="1913977"/>
                  <a:pt x="3705446" y="1897912"/>
                </a:cubicBezTo>
                <a:cubicBezTo>
                  <a:pt x="3753358" y="1877378"/>
                  <a:pt x="3680559" y="1895446"/>
                  <a:pt x="3747977" y="1881963"/>
                </a:cubicBezTo>
                <a:cubicBezTo>
                  <a:pt x="3755065" y="1878419"/>
                  <a:pt x="3761317" y="1871331"/>
                  <a:pt x="3769242" y="1871331"/>
                </a:cubicBezTo>
                <a:cubicBezTo>
                  <a:pt x="3826812" y="1871331"/>
                  <a:pt x="3974209" y="1868730"/>
                  <a:pt x="4066953" y="1887279"/>
                </a:cubicBezTo>
                <a:cubicBezTo>
                  <a:pt x="4082974" y="1890483"/>
                  <a:pt x="4098543" y="1896286"/>
                  <a:pt x="4114800" y="1897912"/>
                </a:cubicBezTo>
                <a:cubicBezTo>
                  <a:pt x="4151871" y="1901619"/>
                  <a:pt x="4189228" y="1901456"/>
                  <a:pt x="4226442" y="1903228"/>
                </a:cubicBezTo>
                <a:cubicBezTo>
                  <a:pt x="4237074" y="1908544"/>
                  <a:pt x="4247062" y="1915418"/>
                  <a:pt x="4258339" y="1919177"/>
                </a:cubicBezTo>
                <a:cubicBezTo>
                  <a:pt x="4286343" y="1928512"/>
                  <a:pt x="4314968" y="1923763"/>
                  <a:pt x="4343400" y="1919177"/>
                </a:cubicBezTo>
                <a:cubicBezTo>
                  <a:pt x="4380800" y="1913145"/>
                  <a:pt x="4417921" y="1905474"/>
                  <a:pt x="4455042" y="1897912"/>
                </a:cubicBezTo>
                <a:cubicBezTo>
                  <a:pt x="4671909" y="1853736"/>
                  <a:pt x="4564790" y="1864562"/>
                  <a:pt x="4720856" y="1855382"/>
                </a:cubicBezTo>
                <a:cubicBezTo>
                  <a:pt x="4954544" y="1824222"/>
                  <a:pt x="4604780" y="1872139"/>
                  <a:pt x="4917558" y="1823484"/>
                </a:cubicBezTo>
                <a:cubicBezTo>
                  <a:pt x="4958173" y="1817166"/>
                  <a:pt x="5039832" y="1807535"/>
                  <a:pt x="5039832" y="1807535"/>
                </a:cubicBezTo>
                <a:cubicBezTo>
                  <a:pt x="5252483" y="1811079"/>
                  <a:pt x="5465129" y="1821342"/>
                  <a:pt x="5677786" y="1818168"/>
                </a:cubicBezTo>
                <a:cubicBezTo>
                  <a:pt x="5821583" y="1816022"/>
                  <a:pt x="5965078" y="1803407"/>
                  <a:pt x="6108404" y="1791586"/>
                </a:cubicBezTo>
                <a:cubicBezTo>
                  <a:pt x="6137154" y="1789215"/>
                  <a:pt x="6164892" y="1779606"/>
                  <a:pt x="6193465" y="1775638"/>
                </a:cubicBezTo>
                <a:cubicBezTo>
                  <a:pt x="6282683" y="1763247"/>
                  <a:pt x="6335266" y="1763527"/>
                  <a:pt x="6427381" y="1759689"/>
                </a:cubicBezTo>
                <a:lnTo>
                  <a:pt x="6602818" y="1743740"/>
                </a:lnTo>
                <a:cubicBezTo>
                  <a:pt x="6629367" y="1741528"/>
                  <a:pt x="6655924" y="1738163"/>
                  <a:pt x="6682563" y="1738424"/>
                </a:cubicBezTo>
                <a:cubicBezTo>
                  <a:pt x="6836768" y="1739936"/>
                  <a:pt x="6990907" y="1745512"/>
                  <a:pt x="7145079" y="1749056"/>
                </a:cubicBezTo>
                <a:lnTo>
                  <a:pt x="7341781" y="1759689"/>
                </a:lnTo>
                <a:cubicBezTo>
                  <a:pt x="7357794" y="1760733"/>
                  <a:pt x="7373581" y="1765005"/>
                  <a:pt x="7389628" y="1765005"/>
                </a:cubicBezTo>
                <a:cubicBezTo>
                  <a:pt x="7419805" y="1765005"/>
                  <a:pt x="7449879" y="1761461"/>
                  <a:pt x="7480004" y="1759689"/>
                </a:cubicBezTo>
                <a:cubicBezTo>
                  <a:pt x="7490681" y="1754350"/>
                  <a:pt x="7528188" y="1736616"/>
                  <a:pt x="7538484" y="1727791"/>
                </a:cubicBezTo>
                <a:cubicBezTo>
                  <a:pt x="7543335" y="1723633"/>
                  <a:pt x="7545026" y="1716750"/>
                  <a:pt x="7549116" y="1711842"/>
                </a:cubicBezTo>
                <a:cubicBezTo>
                  <a:pt x="7553929" y="1706066"/>
                  <a:pt x="7560252" y="1701669"/>
                  <a:pt x="7565065" y="1695893"/>
                </a:cubicBezTo>
                <a:cubicBezTo>
                  <a:pt x="7602073" y="1651484"/>
                  <a:pt x="7545054" y="1710588"/>
                  <a:pt x="7591646" y="1663996"/>
                </a:cubicBezTo>
                <a:cubicBezTo>
                  <a:pt x="7593418" y="1656908"/>
                  <a:pt x="7596156" y="1649993"/>
                  <a:pt x="7596963" y="1642731"/>
                </a:cubicBezTo>
                <a:cubicBezTo>
                  <a:pt x="7603253" y="1586124"/>
                  <a:pt x="7612911" y="1472610"/>
                  <a:pt x="7612911" y="1472610"/>
                </a:cubicBezTo>
                <a:cubicBezTo>
                  <a:pt x="7603580" y="1360629"/>
                  <a:pt x="7616407" y="1453820"/>
                  <a:pt x="7591646" y="1360968"/>
                </a:cubicBezTo>
                <a:cubicBezTo>
                  <a:pt x="7588869" y="1350553"/>
                  <a:pt x="7592043" y="1338211"/>
                  <a:pt x="7586330" y="1329070"/>
                </a:cubicBezTo>
                <a:cubicBezTo>
                  <a:pt x="7582130" y="1322350"/>
                  <a:pt x="7572153" y="1321982"/>
                  <a:pt x="7565065" y="1318438"/>
                </a:cubicBezTo>
                <a:cubicBezTo>
                  <a:pt x="7551255" y="1249384"/>
                  <a:pt x="7570099" y="1335218"/>
                  <a:pt x="7549116" y="1265275"/>
                </a:cubicBezTo>
                <a:cubicBezTo>
                  <a:pt x="7546519" y="1256620"/>
                  <a:pt x="7545909" y="1247480"/>
                  <a:pt x="7543800" y="1238693"/>
                </a:cubicBezTo>
                <a:cubicBezTo>
                  <a:pt x="7535274" y="1203169"/>
                  <a:pt x="7517218" y="1132368"/>
                  <a:pt x="7517218" y="1132368"/>
                </a:cubicBezTo>
                <a:cubicBezTo>
                  <a:pt x="7515446" y="1105787"/>
                  <a:pt x="7515347" y="1079041"/>
                  <a:pt x="7511902" y="1052624"/>
                </a:cubicBezTo>
                <a:cubicBezTo>
                  <a:pt x="7510012" y="1038133"/>
                  <a:pt x="7503438" y="1024545"/>
                  <a:pt x="7501270" y="1010093"/>
                </a:cubicBezTo>
                <a:cubicBezTo>
                  <a:pt x="7488630" y="925830"/>
                  <a:pt x="7506058" y="971426"/>
                  <a:pt x="7485321" y="914400"/>
                </a:cubicBezTo>
                <a:cubicBezTo>
                  <a:pt x="7482060" y="905432"/>
                  <a:pt x="7479982" y="895759"/>
                  <a:pt x="7474688" y="887819"/>
                </a:cubicBezTo>
                <a:cubicBezTo>
                  <a:pt x="7467974" y="877749"/>
                  <a:pt x="7443043" y="857136"/>
                  <a:pt x="7432158" y="850605"/>
                </a:cubicBezTo>
                <a:cubicBezTo>
                  <a:pt x="7421964" y="844489"/>
                  <a:pt x="7410696" y="840348"/>
                  <a:pt x="7400260" y="834656"/>
                </a:cubicBezTo>
                <a:cubicBezTo>
                  <a:pt x="7391189" y="829708"/>
                  <a:pt x="7382712" y="823725"/>
                  <a:pt x="7373679" y="818707"/>
                </a:cubicBezTo>
                <a:cubicBezTo>
                  <a:pt x="7366751" y="814858"/>
                  <a:pt x="7359295" y="812007"/>
                  <a:pt x="7352414" y="808075"/>
                </a:cubicBezTo>
                <a:cubicBezTo>
                  <a:pt x="7346866" y="804905"/>
                  <a:pt x="7342180" y="800299"/>
                  <a:pt x="7336465" y="797442"/>
                </a:cubicBezTo>
                <a:cubicBezTo>
                  <a:pt x="7316449" y="787434"/>
                  <a:pt x="7308920" y="786569"/>
                  <a:pt x="7288618" y="781493"/>
                </a:cubicBezTo>
                <a:cubicBezTo>
                  <a:pt x="7259504" y="742673"/>
                  <a:pt x="7287883" y="769750"/>
                  <a:pt x="7224823" y="754912"/>
                </a:cubicBezTo>
                <a:cubicBezTo>
                  <a:pt x="7104055" y="726496"/>
                  <a:pt x="7283770" y="746768"/>
                  <a:pt x="7113181" y="733647"/>
                </a:cubicBezTo>
                <a:cubicBezTo>
                  <a:pt x="7099004" y="730103"/>
                  <a:pt x="7085065" y="725416"/>
                  <a:pt x="7070651" y="723014"/>
                </a:cubicBezTo>
                <a:cubicBezTo>
                  <a:pt x="7053084" y="720086"/>
                  <a:pt x="7034487" y="723010"/>
                  <a:pt x="7017488" y="717698"/>
                </a:cubicBezTo>
                <a:cubicBezTo>
                  <a:pt x="7005291" y="713887"/>
                  <a:pt x="6998101" y="699039"/>
                  <a:pt x="6985591" y="696433"/>
                </a:cubicBezTo>
                <a:cubicBezTo>
                  <a:pt x="6954316" y="689917"/>
                  <a:pt x="6921758" y="693477"/>
                  <a:pt x="6889898" y="691117"/>
                </a:cubicBezTo>
                <a:lnTo>
                  <a:pt x="6698511" y="675168"/>
                </a:lnTo>
                <a:lnTo>
                  <a:pt x="6416749" y="685800"/>
                </a:lnTo>
                <a:cubicBezTo>
                  <a:pt x="6379523" y="687309"/>
                  <a:pt x="6342268" y="688463"/>
                  <a:pt x="6305107" y="691117"/>
                </a:cubicBezTo>
                <a:cubicBezTo>
                  <a:pt x="6292608" y="692010"/>
                  <a:pt x="6280392" y="695540"/>
                  <a:pt x="6267893" y="696433"/>
                </a:cubicBezTo>
                <a:cubicBezTo>
                  <a:pt x="6205926" y="700859"/>
                  <a:pt x="6143846" y="703521"/>
                  <a:pt x="6081823" y="707065"/>
                </a:cubicBezTo>
                <a:cubicBezTo>
                  <a:pt x="5960622" y="767669"/>
                  <a:pt x="6069455" y="717086"/>
                  <a:pt x="5725632" y="723014"/>
                </a:cubicBezTo>
                <a:lnTo>
                  <a:pt x="5135525" y="733647"/>
                </a:lnTo>
                <a:cubicBezTo>
                  <a:pt x="5108944" y="735419"/>
                  <a:pt x="5082421" y="738963"/>
                  <a:pt x="5055781" y="738963"/>
                </a:cubicBezTo>
                <a:cubicBezTo>
                  <a:pt x="4645164" y="738963"/>
                  <a:pt x="4768519" y="784613"/>
                  <a:pt x="4614530" y="723014"/>
                </a:cubicBezTo>
                <a:cubicBezTo>
                  <a:pt x="4612758" y="717698"/>
                  <a:pt x="4611720" y="712077"/>
                  <a:pt x="4609214" y="707065"/>
                </a:cubicBezTo>
                <a:cubicBezTo>
                  <a:pt x="4606197" y="701032"/>
                  <a:pt x="4585035" y="672254"/>
                  <a:pt x="4582632" y="669851"/>
                </a:cubicBezTo>
                <a:cubicBezTo>
                  <a:pt x="4578114" y="665333"/>
                  <a:pt x="4572000" y="662763"/>
                  <a:pt x="4566684" y="659219"/>
                </a:cubicBezTo>
                <a:cubicBezTo>
                  <a:pt x="4555128" y="624555"/>
                  <a:pt x="4571110" y="662869"/>
                  <a:pt x="4534786" y="622005"/>
                </a:cubicBezTo>
                <a:cubicBezTo>
                  <a:pt x="4521393" y="606938"/>
                  <a:pt x="4519154" y="596376"/>
                  <a:pt x="4513521" y="579475"/>
                </a:cubicBezTo>
                <a:cubicBezTo>
                  <a:pt x="4515293" y="512135"/>
                  <a:pt x="4514356" y="444670"/>
                  <a:pt x="4518837" y="377456"/>
                </a:cubicBezTo>
                <a:cubicBezTo>
                  <a:pt x="4519695" y="364583"/>
                  <a:pt x="4529183" y="353140"/>
                  <a:pt x="4529470" y="340242"/>
                </a:cubicBezTo>
                <a:cubicBezTo>
                  <a:pt x="4530967" y="272896"/>
                  <a:pt x="4532179" y="205107"/>
                  <a:pt x="4524153" y="138224"/>
                </a:cubicBezTo>
                <a:cubicBezTo>
                  <a:pt x="4521408" y="115351"/>
                  <a:pt x="4519922" y="80015"/>
                  <a:pt x="4497572" y="74428"/>
                </a:cubicBezTo>
                <a:cubicBezTo>
                  <a:pt x="4433293" y="58359"/>
                  <a:pt x="4483608" y="69404"/>
                  <a:pt x="4343400" y="63796"/>
                </a:cubicBezTo>
                <a:cubicBezTo>
                  <a:pt x="4334539" y="60252"/>
                  <a:pt x="4325354" y="57431"/>
                  <a:pt x="4316818" y="53163"/>
                </a:cubicBezTo>
                <a:cubicBezTo>
                  <a:pt x="4307576" y="48542"/>
                  <a:pt x="4299831" y="41052"/>
                  <a:pt x="4290237" y="37214"/>
                </a:cubicBezTo>
                <a:cubicBezTo>
                  <a:pt x="4273059" y="30343"/>
                  <a:pt x="4255343" y="24188"/>
                  <a:pt x="4237074" y="21265"/>
                </a:cubicBezTo>
                <a:cubicBezTo>
                  <a:pt x="4210768" y="17056"/>
                  <a:pt x="4183911" y="17721"/>
                  <a:pt x="4157330" y="15949"/>
                </a:cubicBezTo>
                <a:cubicBezTo>
                  <a:pt x="4148656" y="14214"/>
                  <a:pt x="4082690" y="0"/>
                  <a:pt x="4066953" y="0"/>
                </a:cubicBezTo>
                <a:cubicBezTo>
                  <a:pt x="3980103" y="0"/>
                  <a:pt x="3893267" y="2686"/>
                  <a:pt x="3806456" y="5317"/>
                </a:cubicBezTo>
                <a:cubicBezTo>
                  <a:pt x="3108455" y="26469"/>
                  <a:pt x="3967597" y="7236"/>
                  <a:pt x="3280144" y="21265"/>
                </a:cubicBezTo>
                <a:cubicBezTo>
                  <a:pt x="3259772" y="34847"/>
                  <a:pt x="3264196" y="16835"/>
                  <a:pt x="3253563" y="21265"/>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担当して頂くロール</a:t>
            </a:r>
            <a:r>
              <a:rPr lang="en-US" altLang="ja-JP" dirty="0"/>
              <a:t>(</a:t>
            </a:r>
            <a:r>
              <a:rPr lang="ja-JP" altLang="en-US" dirty="0"/>
              <a:t>赤枠</a:t>
            </a:r>
            <a:r>
              <a:rPr lang="en-US" altLang="ja-JP" dirty="0"/>
              <a:t>)</a:t>
            </a:r>
            <a:endParaRPr kumimoji="1" lang="ja-JP" altLang="en-US" dirty="0"/>
          </a:p>
        </p:txBody>
      </p:sp>
      <p:graphicFrame>
        <p:nvGraphicFramePr>
          <p:cNvPr id="6" name="図表 5"/>
          <p:cNvGraphicFramePr/>
          <p:nvPr>
            <p:extLst>
              <p:ext uri="{D42A27DB-BD31-4B8C-83A1-F6EECF244321}">
                <p14:modId xmlns:p14="http://schemas.microsoft.com/office/powerpoint/2010/main" val="2976039334"/>
              </p:ext>
            </p:extLst>
          </p:nvPr>
        </p:nvGraphicFramePr>
        <p:xfrm>
          <a:off x="222466" y="71120"/>
          <a:ext cx="8747760" cy="678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テキスト ボックス 9"/>
          <p:cNvSpPr txBox="1"/>
          <p:nvPr/>
        </p:nvSpPr>
        <p:spPr>
          <a:xfrm>
            <a:off x="7647837" y="1513248"/>
            <a:ext cx="1419225" cy="769441"/>
          </a:xfrm>
          <a:prstGeom prst="rect">
            <a:avLst/>
          </a:prstGeom>
          <a:noFill/>
        </p:spPr>
        <p:txBody>
          <a:bodyPr wrap="square" rtlCol="0">
            <a:spAutoFit/>
          </a:bodyPr>
          <a:lstStyle/>
          <a:p>
            <a:r>
              <a:rPr lang="ja-JP" altLang="en-US" sz="4400" b="1" dirty="0"/>
              <a:t>本社</a:t>
            </a:r>
            <a:endParaRPr lang="en-US" altLang="ja-JP" sz="4400" b="1" dirty="0"/>
          </a:p>
        </p:txBody>
      </p:sp>
      <p:sp>
        <p:nvSpPr>
          <p:cNvPr id="11" name="テキスト ボックス 10"/>
          <p:cNvSpPr txBox="1"/>
          <p:nvPr/>
        </p:nvSpPr>
        <p:spPr>
          <a:xfrm>
            <a:off x="4287688" y="1774399"/>
            <a:ext cx="1786573" cy="769441"/>
          </a:xfrm>
          <a:prstGeom prst="rect">
            <a:avLst/>
          </a:prstGeom>
          <a:noFill/>
        </p:spPr>
        <p:txBody>
          <a:bodyPr wrap="square" rtlCol="0">
            <a:spAutoFit/>
          </a:bodyPr>
          <a:lstStyle/>
          <a:p>
            <a:r>
              <a:rPr lang="ja-JP" altLang="en-US" sz="4400" b="1" dirty="0"/>
              <a:t>工場</a:t>
            </a:r>
            <a:r>
              <a:rPr lang="en-US" altLang="ja-JP" sz="4400" b="1" dirty="0"/>
              <a:t>2</a:t>
            </a:r>
          </a:p>
        </p:txBody>
      </p:sp>
      <p:sp>
        <p:nvSpPr>
          <p:cNvPr id="12" name="テキスト ボックス 11"/>
          <p:cNvSpPr txBox="1"/>
          <p:nvPr/>
        </p:nvSpPr>
        <p:spPr>
          <a:xfrm>
            <a:off x="799703" y="1599974"/>
            <a:ext cx="1786573" cy="769441"/>
          </a:xfrm>
          <a:prstGeom prst="rect">
            <a:avLst/>
          </a:prstGeom>
          <a:noFill/>
        </p:spPr>
        <p:txBody>
          <a:bodyPr wrap="square" rtlCol="0">
            <a:spAutoFit/>
          </a:bodyPr>
          <a:lstStyle/>
          <a:p>
            <a:r>
              <a:rPr lang="ja-JP" altLang="en-US" sz="4400" b="1" dirty="0"/>
              <a:t>工場</a:t>
            </a:r>
            <a:r>
              <a:rPr lang="en-US" altLang="ja-JP" sz="4400" b="1" dirty="0"/>
              <a:t>1</a:t>
            </a:r>
          </a:p>
        </p:txBody>
      </p:sp>
      <p:graphicFrame>
        <p:nvGraphicFramePr>
          <p:cNvPr id="13" name="図表 12"/>
          <p:cNvGraphicFramePr/>
          <p:nvPr>
            <p:extLst/>
          </p:nvPr>
        </p:nvGraphicFramePr>
        <p:xfrm>
          <a:off x="3936148" y="4382433"/>
          <a:ext cx="4822369" cy="8834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テキスト ボックス 14"/>
          <p:cNvSpPr txBox="1"/>
          <p:nvPr/>
        </p:nvSpPr>
        <p:spPr>
          <a:xfrm>
            <a:off x="4998477" y="5486378"/>
            <a:ext cx="2714297" cy="769441"/>
          </a:xfrm>
          <a:prstGeom prst="rect">
            <a:avLst/>
          </a:prstGeom>
          <a:noFill/>
        </p:spPr>
        <p:txBody>
          <a:bodyPr wrap="square" rtlCol="0">
            <a:spAutoFit/>
          </a:bodyPr>
          <a:lstStyle/>
          <a:p>
            <a:r>
              <a:rPr lang="ja-JP" altLang="en-US" sz="4400" b="1" dirty="0"/>
              <a:t>外部組織</a:t>
            </a:r>
            <a:endParaRPr lang="en-US" altLang="ja-JP" sz="4400" b="1" dirty="0"/>
          </a:p>
        </p:txBody>
      </p:sp>
      <p:sp>
        <p:nvSpPr>
          <p:cNvPr id="16" name="正方形/長方形 15">
            <a:extLst>
              <a:ext uri="{FF2B5EF4-FFF2-40B4-BE49-F238E27FC236}">
                <a16:creationId xmlns:a16="http://schemas.microsoft.com/office/drawing/2014/main" id="{718A0DEB-54FA-477A-8194-A765031D431F}"/>
              </a:ext>
            </a:extLst>
          </p:cNvPr>
          <p:cNvSpPr/>
          <p:nvPr/>
        </p:nvSpPr>
        <p:spPr>
          <a:xfrm>
            <a:off x="323850" y="491932"/>
            <a:ext cx="7388924" cy="1077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0FE27894-2A82-47E5-946A-783A30A7EE68}"/>
              </a:ext>
            </a:extLst>
          </p:cNvPr>
          <p:cNvSpPr txBox="1">
            <a:spLocks/>
          </p:cNvSpPr>
          <p:nvPr/>
        </p:nvSpPr>
        <p:spPr>
          <a:xfrm>
            <a:off x="344338" y="195331"/>
            <a:ext cx="7886700" cy="987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rgbClr val="0070C0"/>
                </a:solidFill>
                <a:latin typeface="+mn-ea"/>
                <a:ea typeface="+mn-ea"/>
              </a:rPr>
              <a:t>組織構成</a:t>
            </a:r>
          </a:p>
        </p:txBody>
      </p:sp>
      <p:sp>
        <p:nvSpPr>
          <p:cNvPr id="3" name="正方形/長方形 2">
            <a:extLst>
              <a:ext uri="{FF2B5EF4-FFF2-40B4-BE49-F238E27FC236}">
                <a16:creationId xmlns:a16="http://schemas.microsoft.com/office/drawing/2014/main" id="{DD71D11D-ECFE-4079-A656-C3850B8E9875}"/>
              </a:ext>
            </a:extLst>
          </p:cNvPr>
          <p:cNvSpPr/>
          <p:nvPr/>
        </p:nvSpPr>
        <p:spPr>
          <a:xfrm>
            <a:off x="294023" y="5777692"/>
            <a:ext cx="1144108" cy="542947"/>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C92E90B-92FB-4890-B373-2E27CAAAB962}"/>
              </a:ext>
            </a:extLst>
          </p:cNvPr>
          <p:cNvSpPr txBox="1"/>
          <p:nvPr/>
        </p:nvSpPr>
        <p:spPr>
          <a:xfrm>
            <a:off x="1498646" y="5735864"/>
            <a:ext cx="2646878" cy="584775"/>
          </a:xfrm>
          <a:prstGeom prst="rect">
            <a:avLst/>
          </a:prstGeom>
          <a:noFill/>
        </p:spPr>
        <p:txBody>
          <a:bodyPr wrap="none" rtlCol="0">
            <a:spAutoFit/>
          </a:bodyPr>
          <a:lstStyle/>
          <a:p>
            <a:r>
              <a:rPr kumimoji="1" lang="ja-JP" altLang="en-US" sz="3200" b="1" dirty="0"/>
              <a:t>演習での担当</a:t>
            </a:r>
            <a:endParaRPr kumimoji="1" lang="ja-JP" altLang="en-US" b="1" dirty="0"/>
          </a:p>
        </p:txBody>
      </p:sp>
    </p:spTree>
    <p:extLst>
      <p:ext uri="{BB962C8B-B14F-4D97-AF65-F5344CB8AC3E}">
        <p14:creationId xmlns:p14="http://schemas.microsoft.com/office/powerpoint/2010/main" val="2824894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3133" y="84143"/>
            <a:ext cx="8591550" cy="556644"/>
          </a:xfrm>
        </p:spPr>
        <p:txBody>
          <a:bodyPr>
            <a:normAutofit fontScale="90000"/>
          </a:bodyPr>
          <a:lstStyle/>
          <a:p>
            <a:r>
              <a:rPr kumimoji="1" lang="ja-JP" altLang="en-US" b="1" dirty="0">
                <a:solidFill>
                  <a:srgbClr val="0070C0"/>
                </a:solidFill>
                <a:latin typeface="+mn-ea"/>
                <a:ea typeface="+mn-ea"/>
              </a:rPr>
              <a:t>役割</a:t>
            </a:r>
          </a:p>
        </p:txBody>
      </p:sp>
      <p:sp>
        <p:nvSpPr>
          <p:cNvPr id="3" name="コンテンツ プレースホルダー 2"/>
          <p:cNvSpPr>
            <a:spLocks noGrp="1"/>
          </p:cNvSpPr>
          <p:nvPr>
            <p:ph sz="half" idx="1"/>
          </p:nvPr>
        </p:nvSpPr>
        <p:spPr>
          <a:xfrm>
            <a:off x="463883" y="1134245"/>
            <a:ext cx="4038600" cy="5363932"/>
          </a:xfrm>
        </p:spPr>
        <p:txBody>
          <a:bodyPr>
            <a:normAutofit fontScale="85000" lnSpcReduction="20000"/>
          </a:bodyPr>
          <a:lstStyle/>
          <a:p>
            <a:r>
              <a:rPr lang="ja-JP" altLang="en-US" sz="2600" dirty="0">
                <a:solidFill>
                  <a:srgbClr val="FF0000"/>
                </a:solidFill>
              </a:rPr>
              <a:t>工場長</a:t>
            </a:r>
            <a:endParaRPr lang="en-US" altLang="ja-JP" sz="2600" dirty="0">
              <a:solidFill>
                <a:srgbClr val="FF0000"/>
              </a:solidFill>
            </a:endParaRPr>
          </a:p>
          <a:p>
            <a:pPr lvl="1"/>
            <a:r>
              <a:rPr lang="ja-JP" altLang="en-US" sz="1400" dirty="0"/>
              <a:t>工場</a:t>
            </a:r>
            <a:r>
              <a:rPr lang="en-US" altLang="ja-JP" sz="1400" dirty="0"/>
              <a:t>2</a:t>
            </a:r>
            <a:r>
              <a:rPr lang="ja-JP" altLang="en-US" sz="1400" dirty="0"/>
              <a:t>の責任者</a:t>
            </a:r>
            <a:endParaRPr lang="en-US" altLang="ja-JP" sz="1400" dirty="0"/>
          </a:p>
          <a:p>
            <a:pPr lvl="1"/>
            <a:r>
              <a:rPr lang="ja-JP" altLang="en-US" sz="1400" dirty="0"/>
              <a:t>重大な意思決定を行う</a:t>
            </a:r>
            <a:endParaRPr lang="en-US" altLang="ja-JP" sz="1400" dirty="0"/>
          </a:p>
          <a:p>
            <a:r>
              <a:rPr lang="ja-JP" altLang="en-US" sz="2600" dirty="0">
                <a:solidFill>
                  <a:srgbClr val="FF0000"/>
                </a:solidFill>
              </a:rPr>
              <a:t>製造課長</a:t>
            </a:r>
            <a:endParaRPr lang="en-US" altLang="ja-JP" sz="2600" dirty="0">
              <a:solidFill>
                <a:srgbClr val="FF0000"/>
              </a:solidFill>
            </a:endParaRPr>
          </a:p>
          <a:p>
            <a:pPr lvl="1"/>
            <a:r>
              <a:rPr lang="ja-JP" altLang="en-US" sz="1400" dirty="0"/>
              <a:t>プラントの操業及び</a:t>
            </a:r>
            <a:br>
              <a:rPr lang="en-US" altLang="ja-JP" sz="1400" dirty="0"/>
            </a:br>
            <a:r>
              <a:rPr lang="ja-JP" altLang="en-US" sz="1400" dirty="0"/>
              <a:t>安全の責任者</a:t>
            </a:r>
            <a:endParaRPr lang="en-US" altLang="ja-JP" sz="1400" dirty="0"/>
          </a:p>
          <a:p>
            <a:pPr lvl="1"/>
            <a:r>
              <a:rPr lang="ja-JP" altLang="en-US" sz="1400" dirty="0"/>
              <a:t>プラント運転員に指示を出す</a:t>
            </a:r>
            <a:endParaRPr lang="en-US" altLang="ja-JP" sz="1400" dirty="0"/>
          </a:p>
          <a:p>
            <a:r>
              <a:rPr lang="ja-JP" altLang="en-US" sz="1800" dirty="0"/>
              <a:t>プラント運転員</a:t>
            </a:r>
            <a:endParaRPr lang="en-US" altLang="ja-JP" sz="1800" dirty="0"/>
          </a:p>
          <a:p>
            <a:pPr lvl="1"/>
            <a:r>
              <a:rPr lang="ja-JP" altLang="en-US" sz="1400" dirty="0"/>
              <a:t>製造課長の指示に従い作業を行う</a:t>
            </a:r>
            <a:endParaRPr lang="en-US" altLang="ja-JP" sz="1400" dirty="0"/>
          </a:p>
          <a:p>
            <a:r>
              <a:rPr lang="ja-JP" altLang="en-US" sz="2600" dirty="0">
                <a:solidFill>
                  <a:srgbClr val="FF0000"/>
                </a:solidFill>
              </a:rPr>
              <a:t>計装課長</a:t>
            </a:r>
            <a:endParaRPr lang="en-US" altLang="ja-JP" sz="2600" dirty="0">
              <a:solidFill>
                <a:srgbClr val="FF0000"/>
              </a:solidFill>
            </a:endParaRPr>
          </a:p>
          <a:p>
            <a:pPr lvl="1"/>
            <a:r>
              <a:rPr lang="ja-JP" altLang="en-US" sz="1400" dirty="0"/>
              <a:t>計装機器</a:t>
            </a:r>
            <a:r>
              <a:rPr lang="en-US" altLang="ja-JP" sz="1400" dirty="0"/>
              <a:t>(OPC,SCADA,</a:t>
            </a:r>
            <a:r>
              <a:rPr lang="ja-JP" altLang="en-US" sz="1400" dirty="0"/>
              <a:t>コントローラ</a:t>
            </a:r>
            <a:r>
              <a:rPr lang="en-US" altLang="ja-JP" sz="1400" dirty="0"/>
              <a:t>)</a:t>
            </a:r>
            <a:r>
              <a:rPr lang="ja-JP" altLang="en-US" sz="1400" dirty="0"/>
              <a:t>の管理責任者</a:t>
            </a:r>
            <a:endParaRPr lang="en-US" altLang="ja-JP" sz="1400" dirty="0"/>
          </a:p>
          <a:p>
            <a:pPr lvl="1"/>
            <a:r>
              <a:rPr lang="ja-JP" altLang="en-US" sz="1400" dirty="0"/>
              <a:t>計装機器の保守運用を行う</a:t>
            </a:r>
            <a:endParaRPr lang="en-US" altLang="ja-JP" sz="1400" dirty="0"/>
          </a:p>
          <a:p>
            <a:r>
              <a:rPr lang="ja-JP" altLang="en-US" sz="1800" dirty="0"/>
              <a:t>計装エンジニア</a:t>
            </a:r>
            <a:endParaRPr lang="en-US" altLang="ja-JP" sz="1800" dirty="0"/>
          </a:p>
          <a:p>
            <a:pPr lvl="1"/>
            <a:r>
              <a:rPr lang="ja-JP" altLang="en-US" sz="1400" dirty="0"/>
              <a:t>計装課長の指示に従い作業を行う</a:t>
            </a:r>
            <a:endParaRPr lang="en-US" altLang="ja-JP" sz="1400" dirty="0"/>
          </a:p>
          <a:p>
            <a:r>
              <a:rPr lang="ja-JP" altLang="en-US" sz="1800" dirty="0"/>
              <a:t>生産管理担当</a:t>
            </a:r>
            <a:endParaRPr lang="en-US" altLang="ja-JP" sz="1800" dirty="0"/>
          </a:p>
          <a:p>
            <a:pPr lvl="1"/>
            <a:r>
              <a:rPr lang="ja-JP" altLang="en-US" sz="1600" dirty="0"/>
              <a:t>工場</a:t>
            </a:r>
            <a:r>
              <a:rPr lang="en-US" altLang="ja-JP" sz="1600" dirty="0"/>
              <a:t>2</a:t>
            </a:r>
            <a:r>
              <a:rPr lang="ja-JP" altLang="en-US" sz="1600" dirty="0"/>
              <a:t>の生産管理を</a:t>
            </a:r>
            <a:br>
              <a:rPr lang="en-US" altLang="ja-JP" sz="1600" dirty="0"/>
            </a:br>
            <a:r>
              <a:rPr lang="ja-JP" altLang="en-US" sz="1600" dirty="0"/>
              <a:t>管轄する</a:t>
            </a:r>
            <a:endParaRPr lang="en-US" altLang="ja-JP" sz="1600" dirty="0"/>
          </a:p>
          <a:p>
            <a:r>
              <a:rPr lang="ja-JP" altLang="en-US" sz="1800" dirty="0"/>
              <a:t>設備課長</a:t>
            </a:r>
            <a:endParaRPr lang="en-US" altLang="ja-JP" sz="1800" dirty="0"/>
          </a:p>
          <a:p>
            <a:pPr lvl="1"/>
            <a:r>
              <a:rPr lang="ja-JP" altLang="en-US" sz="1600" dirty="0"/>
              <a:t>設備</a:t>
            </a:r>
            <a:r>
              <a:rPr lang="en-US" altLang="ja-JP" sz="1600" dirty="0"/>
              <a:t>(</a:t>
            </a:r>
            <a:r>
              <a:rPr lang="ja-JP" altLang="en-US" sz="1600" dirty="0"/>
              <a:t>ポンプ、タンク等</a:t>
            </a:r>
            <a:r>
              <a:rPr lang="en-US" altLang="ja-JP" sz="1600" dirty="0"/>
              <a:t>)</a:t>
            </a:r>
            <a:r>
              <a:rPr lang="ja-JP" altLang="en-US" sz="1600" dirty="0"/>
              <a:t>の管理責任者</a:t>
            </a:r>
            <a:endParaRPr lang="en-US" altLang="ja-JP" sz="1600" dirty="0"/>
          </a:p>
          <a:p>
            <a:pPr lvl="1"/>
            <a:r>
              <a:rPr lang="ja-JP" altLang="en-US" sz="1600" dirty="0"/>
              <a:t>設備の保守運用を行う</a:t>
            </a:r>
            <a:endParaRPr lang="en-US" altLang="ja-JP" sz="1600" dirty="0"/>
          </a:p>
          <a:p>
            <a:r>
              <a:rPr lang="ja-JP" altLang="en-US" sz="1800" dirty="0"/>
              <a:t>総務</a:t>
            </a:r>
            <a:endParaRPr lang="en-US" altLang="ja-JP" sz="1800" dirty="0"/>
          </a:p>
          <a:p>
            <a:pPr lvl="1"/>
            <a:r>
              <a:rPr lang="ja-JP" altLang="en-US" sz="1600" dirty="0"/>
              <a:t>顧客窓口業務等を行う</a:t>
            </a:r>
            <a:endParaRPr lang="en-US" altLang="ja-JP" sz="1600" dirty="0"/>
          </a:p>
          <a:p>
            <a:endParaRPr lang="en-US" altLang="ja-JP" sz="2000" dirty="0"/>
          </a:p>
        </p:txBody>
      </p:sp>
      <p:sp>
        <p:nvSpPr>
          <p:cNvPr id="4" name="コンテンツ プレースホルダー 3"/>
          <p:cNvSpPr>
            <a:spLocks noGrp="1"/>
          </p:cNvSpPr>
          <p:nvPr>
            <p:ph sz="half" idx="2"/>
          </p:nvPr>
        </p:nvSpPr>
        <p:spPr>
          <a:xfrm>
            <a:off x="4665021" y="1137268"/>
            <a:ext cx="4038600" cy="5668732"/>
          </a:xfrm>
        </p:spPr>
        <p:txBody>
          <a:bodyPr>
            <a:normAutofit fontScale="85000" lnSpcReduction="20000"/>
          </a:bodyPr>
          <a:lstStyle/>
          <a:p>
            <a:r>
              <a:rPr lang="en-US" altLang="ja-JP" dirty="0">
                <a:solidFill>
                  <a:srgbClr val="FF0000"/>
                </a:solidFill>
              </a:rPr>
              <a:t>IT</a:t>
            </a:r>
            <a:r>
              <a:rPr lang="ja-JP" altLang="en-US" dirty="0">
                <a:solidFill>
                  <a:srgbClr val="FF0000"/>
                </a:solidFill>
              </a:rPr>
              <a:t>課長</a:t>
            </a:r>
            <a:endParaRPr lang="en-US" altLang="ja-JP" dirty="0">
              <a:solidFill>
                <a:srgbClr val="FF0000"/>
              </a:solidFill>
            </a:endParaRPr>
          </a:p>
          <a:p>
            <a:pPr lvl="1"/>
            <a:r>
              <a:rPr lang="en-US" altLang="ja-JP" sz="1600" dirty="0"/>
              <a:t>IT</a:t>
            </a:r>
            <a:r>
              <a:rPr lang="ja-JP" altLang="en-US" sz="1600" dirty="0"/>
              <a:t>システムの保守運用及びサイバーセキュリティに関わる業務を</a:t>
            </a:r>
            <a:br>
              <a:rPr lang="en-US" altLang="ja-JP" sz="1600" dirty="0"/>
            </a:br>
            <a:r>
              <a:rPr lang="ja-JP" altLang="en-US" sz="1600" dirty="0"/>
              <a:t>統括する</a:t>
            </a:r>
            <a:endParaRPr lang="en-US" altLang="ja-JP" sz="1600" dirty="0"/>
          </a:p>
          <a:p>
            <a:r>
              <a:rPr lang="ja-JP" altLang="en-US" sz="1800" dirty="0"/>
              <a:t>ネット監視担当</a:t>
            </a:r>
            <a:endParaRPr lang="en-US" altLang="ja-JP" sz="1800" dirty="0"/>
          </a:p>
          <a:p>
            <a:pPr lvl="1"/>
            <a:r>
              <a:rPr lang="en-US" altLang="ja-JP" sz="1600" dirty="0"/>
              <a:t>IT</a:t>
            </a:r>
            <a:r>
              <a:rPr lang="ja-JP" altLang="en-US" sz="1600" dirty="0"/>
              <a:t>課長の指示に従い作業を行う</a:t>
            </a:r>
            <a:endParaRPr lang="en-US" altLang="ja-JP" sz="1600" dirty="0"/>
          </a:p>
          <a:p>
            <a:pPr lvl="1"/>
            <a:endParaRPr lang="en-US" altLang="ja-JP" sz="1600" dirty="0"/>
          </a:p>
          <a:p>
            <a:r>
              <a:rPr lang="ja-JP" altLang="en-US" sz="1800" dirty="0"/>
              <a:t>他工場長</a:t>
            </a:r>
            <a:endParaRPr lang="en-US" altLang="ja-JP" sz="1800" dirty="0"/>
          </a:p>
          <a:p>
            <a:pPr lvl="1"/>
            <a:r>
              <a:rPr lang="ja-JP" altLang="en-US" sz="1600" dirty="0"/>
              <a:t>工場</a:t>
            </a:r>
            <a:r>
              <a:rPr lang="en-US" altLang="ja-JP" sz="1600" dirty="0"/>
              <a:t>1</a:t>
            </a:r>
            <a:r>
              <a:rPr lang="ja-JP" altLang="en-US" sz="1600" dirty="0"/>
              <a:t>の責任者</a:t>
            </a:r>
            <a:endParaRPr lang="en-US" altLang="ja-JP" sz="1600" dirty="0"/>
          </a:p>
          <a:p>
            <a:endParaRPr lang="en-US" altLang="ja-JP" sz="2000" dirty="0"/>
          </a:p>
          <a:p>
            <a:r>
              <a:rPr lang="ja-JP" altLang="en-US" sz="2000" dirty="0"/>
              <a:t>顧客</a:t>
            </a:r>
            <a:endParaRPr lang="en-US" altLang="ja-JP" sz="2000" dirty="0"/>
          </a:p>
          <a:p>
            <a:pPr lvl="1"/>
            <a:r>
              <a:rPr lang="ja-JP" altLang="en-US" sz="1600" dirty="0"/>
              <a:t>越島エナジーのサービス提供</a:t>
            </a:r>
            <a:r>
              <a:rPr lang="en-US" altLang="ja-JP" sz="1600" dirty="0"/>
              <a:t>(</a:t>
            </a:r>
            <a:r>
              <a:rPr lang="ja-JP" altLang="en-US" sz="1600" dirty="0"/>
              <a:t>家庭、病院、データセンター等</a:t>
            </a:r>
            <a:r>
              <a:rPr lang="en-US" altLang="ja-JP" sz="1600" dirty="0"/>
              <a:t>)</a:t>
            </a:r>
          </a:p>
          <a:p>
            <a:r>
              <a:rPr lang="en-US" altLang="ja-JP" sz="2000" dirty="0"/>
              <a:t>JPCERT</a:t>
            </a:r>
          </a:p>
          <a:p>
            <a:pPr lvl="1"/>
            <a:r>
              <a:rPr lang="ja-JP" altLang="en-US" sz="1600" dirty="0"/>
              <a:t>業界にセキュリティインシデントに関する情報の周知を行い、</a:t>
            </a:r>
            <a:br>
              <a:rPr lang="en-US" altLang="ja-JP" sz="1600" dirty="0"/>
            </a:br>
            <a:r>
              <a:rPr lang="ja-JP" altLang="en-US" sz="1600" dirty="0"/>
              <a:t>インシデント対応に関するアドバイスを行う組織</a:t>
            </a:r>
            <a:endParaRPr lang="en-US" altLang="ja-JP" sz="1600" dirty="0"/>
          </a:p>
          <a:p>
            <a:r>
              <a:rPr lang="en-US" altLang="ja-JP" sz="2000" dirty="0"/>
              <a:t>I-SAC</a:t>
            </a:r>
          </a:p>
          <a:p>
            <a:pPr lvl="1"/>
            <a:r>
              <a:rPr lang="ja-JP" altLang="en-US" sz="1600" dirty="0"/>
              <a:t>同じ業界の民間企業同士でサイバーセキュリティに関する情報を共有し、業界全体の防御力を高めることを目指す組織</a:t>
            </a:r>
            <a:endParaRPr lang="en-US" altLang="ja-JP" sz="1600" dirty="0"/>
          </a:p>
          <a:p>
            <a:pPr marL="0" indent="0">
              <a:buNone/>
            </a:pPr>
            <a:endParaRPr lang="en-US" altLang="ja-JP" sz="2000" dirty="0"/>
          </a:p>
        </p:txBody>
      </p:sp>
      <p:sp>
        <p:nvSpPr>
          <p:cNvPr id="5" name="スライド番号プレースホルダー 4"/>
          <p:cNvSpPr>
            <a:spLocks noGrp="1"/>
          </p:cNvSpPr>
          <p:nvPr>
            <p:ph type="sldNum" sz="quarter" idx="12"/>
          </p:nvPr>
        </p:nvSpPr>
        <p:spPr/>
        <p:txBody>
          <a:bodyPr/>
          <a:lstStyle/>
          <a:p>
            <a:fld id="{4008EDFA-D94A-4048-815B-55C68A7DCC3B}" type="slidenum">
              <a:rPr kumimoji="1" lang="ja-JP" altLang="en-US" smtClean="0"/>
              <a:t>78</a:t>
            </a:fld>
            <a:endParaRPr kumimoji="1" lang="ja-JP" altLang="en-US"/>
          </a:p>
        </p:txBody>
      </p:sp>
      <p:sp>
        <p:nvSpPr>
          <p:cNvPr id="6" name="正方形/長方形 5"/>
          <p:cNvSpPr/>
          <p:nvPr/>
        </p:nvSpPr>
        <p:spPr>
          <a:xfrm>
            <a:off x="457200" y="1058607"/>
            <a:ext cx="4179833" cy="5379172"/>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682233" y="1048123"/>
            <a:ext cx="4179833" cy="146311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682232" y="2558323"/>
            <a:ext cx="4205984" cy="610830"/>
          </a:xfrm>
          <a:prstGeom prst="rect">
            <a:avLst/>
          </a:pr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7653" y="595319"/>
            <a:ext cx="1403131" cy="523220"/>
          </a:xfrm>
          <a:prstGeom prst="rect">
            <a:avLst/>
          </a:prstGeom>
          <a:noFill/>
        </p:spPr>
        <p:txBody>
          <a:bodyPr wrap="square" rtlCol="0">
            <a:spAutoFit/>
          </a:bodyPr>
          <a:lstStyle/>
          <a:p>
            <a:r>
              <a:rPr kumimoji="1" lang="ja-JP" altLang="en-US" sz="2800" b="1" dirty="0">
                <a:solidFill>
                  <a:srgbClr val="009900"/>
                </a:solidFill>
              </a:rPr>
              <a:t>工場</a:t>
            </a:r>
            <a:r>
              <a:rPr kumimoji="1" lang="en-US" altLang="ja-JP" sz="2800" b="1" dirty="0">
                <a:solidFill>
                  <a:srgbClr val="009900"/>
                </a:solidFill>
              </a:rPr>
              <a:t>2</a:t>
            </a:r>
            <a:endParaRPr kumimoji="1" lang="ja-JP" altLang="en-US" sz="2800" b="1" dirty="0">
              <a:solidFill>
                <a:srgbClr val="009900"/>
              </a:solidFill>
            </a:endParaRPr>
          </a:p>
        </p:txBody>
      </p:sp>
      <p:sp>
        <p:nvSpPr>
          <p:cNvPr id="11" name="テキスト ボックス 10"/>
          <p:cNvSpPr txBox="1"/>
          <p:nvPr/>
        </p:nvSpPr>
        <p:spPr>
          <a:xfrm>
            <a:off x="7896838" y="595319"/>
            <a:ext cx="991378" cy="523220"/>
          </a:xfrm>
          <a:prstGeom prst="rect">
            <a:avLst/>
          </a:prstGeom>
          <a:noFill/>
        </p:spPr>
        <p:txBody>
          <a:bodyPr wrap="square" rtlCol="0">
            <a:spAutoFit/>
          </a:bodyPr>
          <a:lstStyle/>
          <a:p>
            <a:r>
              <a:rPr lang="ja-JP" altLang="en-US" sz="2800" b="1" dirty="0">
                <a:solidFill>
                  <a:schemeClr val="accent6">
                    <a:lumMod val="75000"/>
                  </a:schemeClr>
                </a:solidFill>
              </a:rPr>
              <a:t>本社</a:t>
            </a:r>
            <a:endParaRPr lang="en-US" altLang="ja-JP" sz="2800" b="1" dirty="0">
              <a:solidFill>
                <a:schemeClr val="accent6">
                  <a:lumMod val="75000"/>
                </a:schemeClr>
              </a:solidFill>
            </a:endParaRPr>
          </a:p>
        </p:txBody>
      </p:sp>
      <p:sp>
        <p:nvSpPr>
          <p:cNvPr id="12" name="テキスト ボックス 11"/>
          <p:cNvSpPr txBox="1"/>
          <p:nvPr/>
        </p:nvSpPr>
        <p:spPr>
          <a:xfrm>
            <a:off x="7832552" y="2587430"/>
            <a:ext cx="1081813" cy="523220"/>
          </a:xfrm>
          <a:prstGeom prst="rect">
            <a:avLst/>
          </a:prstGeom>
          <a:noFill/>
        </p:spPr>
        <p:txBody>
          <a:bodyPr wrap="square" rtlCol="0">
            <a:spAutoFit/>
          </a:bodyPr>
          <a:lstStyle/>
          <a:p>
            <a:r>
              <a:rPr kumimoji="1" lang="ja-JP" altLang="en-US" sz="2800" b="1" dirty="0">
                <a:solidFill>
                  <a:srgbClr val="0070C0"/>
                </a:solidFill>
              </a:rPr>
              <a:t>工場</a:t>
            </a:r>
            <a:r>
              <a:rPr lang="en-US" altLang="ja-JP" sz="2800" b="1" dirty="0">
                <a:solidFill>
                  <a:srgbClr val="0070C0"/>
                </a:solidFill>
              </a:rPr>
              <a:t>1</a:t>
            </a:r>
            <a:endParaRPr kumimoji="1" lang="ja-JP" altLang="en-US" sz="2800" b="1" dirty="0">
              <a:solidFill>
                <a:srgbClr val="0070C0"/>
              </a:solidFill>
            </a:endParaRPr>
          </a:p>
        </p:txBody>
      </p:sp>
      <p:sp>
        <p:nvSpPr>
          <p:cNvPr id="13" name="正方形/長方形 12"/>
          <p:cNvSpPr/>
          <p:nvPr/>
        </p:nvSpPr>
        <p:spPr>
          <a:xfrm>
            <a:off x="4682232" y="3236792"/>
            <a:ext cx="4205984" cy="3200987"/>
          </a:xfrm>
          <a:prstGeom prst="rect">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149435" y="5934727"/>
            <a:ext cx="1869682" cy="523220"/>
          </a:xfrm>
          <a:prstGeom prst="rect">
            <a:avLst/>
          </a:prstGeom>
          <a:noFill/>
        </p:spPr>
        <p:txBody>
          <a:bodyPr wrap="square" rtlCol="0">
            <a:spAutoFit/>
          </a:bodyPr>
          <a:lstStyle/>
          <a:p>
            <a:r>
              <a:rPr kumimoji="1" lang="ja-JP" altLang="en-US" sz="2800" b="1" dirty="0">
                <a:solidFill>
                  <a:srgbClr val="7030A0"/>
                </a:solidFill>
              </a:rPr>
              <a:t>外部組織</a:t>
            </a:r>
          </a:p>
        </p:txBody>
      </p:sp>
    </p:spTree>
    <p:extLst>
      <p:ext uri="{BB962C8B-B14F-4D97-AF65-F5344CB8AC3E}">
        <p14:creationId xmlns:p14="http://schemas.microsoft.com/office/powerpoint/2010/main" val="3042476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連絡体制</a:t>
            </a:r>
          </a:p>
        </p:txBody>
      </p:sp>
      <p:pic>
        <p:nvPicPr>
          <p:cNvPr id="6" name="図 5"/>
          <p:cNvPicPr>
            <a:picLocks noChangeAspect="1"/>
          </p:cNvPicPr>
          <p:nvPr/>
        </p:nvPicPr>
        <p:blipFill>
          <a:blip r:embed="rId3"/>
          <a:stretch>
            <a:fillRect/>
          </a:stretch>
        </p:blipFill>
        <p:spPr>
          <a:xfrm>
            <a:off x="0" y="366574"/>
            <a:ext cx="9144000" cy="6196419"/>
          </a:xfrm>
          <a:prstGeom prst="rect">
            <a:avLst/>
          </a:prstGeom>
        </p:spPr>
      </p:pic>
      <p:sp>
        <p:nvSpPr>
          <p:cNvPr id="3" name="楕円 2">
            <a:extLst>
              <a:ext uri="{FF2B5EF4-FFF2-40B4-BE49-F238E27FC236}">
                <a16:creationId xmlns:a16="http://schemas.microsoft.com/office/drawing/2014/main" id="{7E7D1642-B130-4767-81D4-B9DB4D47C118}"/>
              </a:ext>
            </a:extLst>
          </p:cNvPr>
          <p:cNvSpPr/>
          <p:nvPr/>
        </p:nvSpPr>
        <p:spPr>
          <a:xfrm>
            <a:off x="2981325" y="2790825"/>
            <a:ext cx="857250" cy="800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2E7BCF0-08B0-4400-90DE-DDCF9EA5EE4F}"/>
              </a:ext>
            </a:extLst>
          </p:cNvPr>
          <p:cNvSpPr/>
          <p:nvPr/>
        </p:nvSpPr>
        <p:spPr>
          <a:xfrm>
            <a:off x="628650" y="619125"/>
            <a:ext cx="2352675" cy="695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5A5D4A9-D54D-45EA-A00D-1CC872136F2A}"/>
              </a:ext>
            </a:extLst>
          </p:cNvPr>
          <p:cNvSpPr txBox="1"/>
          <p:nvPr/>
        </p:nvSpPr>
        <p:spPr>
          <a:xfrm>
            <a:off x="180975" y="142875"/>
            <a:ext cx="3743325" cy="707886"/>
          </a:xfrm>
          <a:prstGeom prst="rect">
            <a:avLst/>
          </a:prstGeom>
          <a:noFill/>
        </p:spPr>
        <p:txBody>
          <a:bodyPr wrap="square" rtlCol="0">
            <a:spAutoFit/>
          </a:bodyPr>
          <a:lstStyle/>
          <a:p>
            <a:r>
              <a:rPr kumimoji="1" lang="ja-JP" altLang="en-US" sz="4000" b="1" dirty="0">
                <a:solidFill>
                  <a:srgbClr val="0070C0"/>
                </a:solidFill>
              </a:rPr>
              <a:t>連絡体制</a:t>
            </a:r>
            <a:endParaRPr kumimoji="1" lang="ja-JP" altLang="en-US" b="1" dirty="0">
              <a:solidFill>
                <a:srgbClr val="0070C0"/>
              </a:solidFill>
            </a:endParaRPr>
          </a:p>
        </p:txBody>
      </p:sp>
      <p:sp>
        <p:nvSpPr>
          <p:cNvPr id="8" name="楕円 7">
            <a:extLst>
              <a:ext uri="{FF2B5EF4-FFF2-40B4-BE49-F238E27FC236}">
                <a16:creationId xmlns:a16="http://schemas.microsoft.com/office/drawing/2014/main" id="{690E1812-6C10-4D0C-AC59-9088C27E8EED}"/>
              </a:ext>
            </a:extLst>
          </p:cNvPr>
          <p:cNvSpPr/>
          <p:nvPr/>
        </p:nvSpPr>
        <p:spPr>
          <a:xfrm>
            <a:off x="2390775" y="3813176"/>
            <a:ext cx="857250" cy="800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BDA0CCF-D107-42FD-B4FF-DF30841224F1}"/>
              </a:ext>
            </a:extLst>
          </p:cNvPr>
          <p:cNvSpPr/>
          <p:nvPr/>
        </p:nvSpPr>
        <p:spPr>
          <a:xfrm>
            <a:off x="4448177" y="2773223"/>
            <a:ext cx="857250" cy="800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C9E9C8F1-0DEC-4616-B01B-935537179EA8}"/>
              </a:ext>
            </a:extLst>
          </p:cNvPr>
          <p:cNvSpPr/>
          <p:nvPr/>
        </p:nvSpPr>
        <p:spPr>
          <a:xfrm>
            <a:off x="5067302" y="1512890"/>
            <a:ext cx="857250" cy="800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7320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0714"/>
            <a:ext cx="9143999" cy="642850"/>
          </a:xfrm>
          <a:noFill/>
          <a:ln>
            <a:noFill/>
          </a:ln>
        </p:spPr>
        <p:txBody>
          <a:bodyPr>
            <a:normAutofit fontScale="90000"/>
          </a:bodyPr>
          <a:lstStyle/>
          <a:p>
            <a:pPr algn="ctr"/>
            <a:r>
              <a:rPr kumimoji="1" lang="ja-JP" altLang="en-US" sz="3600" b="1" dirty="0">
                <a:solidFill>
                  <a:srgbClr val="0070C0"/>
                </a:solidFill>
                <a:latin typeface="+mn-ea"/>
                <a:ea typeface="+mn-ea"/>
              </a:rPr>
              <a:t>標的型攻撃</a:t>
            </a:r>
            <a:r>
              <a:rPr kumimoji="1" lang="en-US" altLang="ja-JP" sz="3600" b="1" dirty="0">
                <a:solidFill>
                  <a:srgbClr val="0070C0"/>
                </a:solidFill>
                <a:latin typeface="+mn-ea"/>
                <a:ea typeface="+mn-ea"/>
              </a:rPr>
              <a:t>(</a:t>
            </a:r>
            <a:r>
              <a:rPr kumimoji="1" lang="ja-JP" altLang="en-US" sz="3600" b="1" dirty="0">
                <a:solidFill>
                  <a:srgbClr val="0070C0"/>
                </a:solidFill>
                <a:latin typeface="+mn-ea"/>
                <a:ea typeface="+mn-ea"/>
              </a:rPr>
              <a:t>ｻｲﾊﾞｰﾃﾛﾘｽﾄ</a:t>
            </a:r>
            <a:r>
              <a:rPr kumimoji="1" lang="en-US" altLang="ja-JP" sz="3600" b="1" dirty="0">
                <a:solidFill>
                  <a:srgbClr val="0070C0"/>
                </a:solidFill>
                <a:latin typeface="+mn-ea"/>
                <a:ea typeface="+mn-ea"/>
              </a:rPr>
              <a:t>)</a:t>
            </a:r>
            <a:r>
              <a:rPr kumimoji="1" lang="ja-JP" altLang="en-US" sz="3600" b="1" dirty="0" err="1">
                <a:solidFill>
                  <a:srgbClr val="0070C0"/>
                </a:solidFill>
                <a:latin typeface="+mn-ea"/>
                <a:ea typeface="+mn-ea"/>
              </a:rPr>
              <a:t>には</a:t>
            </a:r>
            <a:r>
              <a:rPr kumimoji="1" lang="ja-JP" altLang="en-US" sz="3600" b="1" dirty="0">
                <a:solidFill>
                  <a:srgbClr val="0070C0"/>
                </a:solidFill>
                <a:latin typeface="+mn-ea"/>
                <a:ea typeface="+mn-ea"/>
              </a:rPr>
              <a:t>早期検知が必須</a:t>
            </a:r>
          </a:p>
        </p:txBody>
      </p:sp>
      <p:grpSp>
        <p:nvGrpSpPr>
          <p:cNvPr id="4" name="グループ化 3"/>
          <p:cNvGrpSpPr/>
          <p:nvPr/>
        </p:nvGrpSpPr>
        <p:grpSpPr>
          <a:xfrm>
            <a:off x="849854" y="645459"/>
            <a:ext cx="6871763" cy="5249731"/>
            <a:chOff x="1218080" y="1190924"/>
            <a:chExt cx="6645760" cy="4903283"/>
          </a:xfrm>
        </p:grpSpPr>
        <p:cxnSp>
          <p:nvCxnSpPr>
            <p:cNvPr id="5" name="直線矢印コネクタ 4"/>
            <p:cNvCxnSpPr/>
            <p:nvPr/>
          </p:nvCxnSpPr>
          <p:spPr>
            <a:xfrm flipV="1">
              <a:off x="1793281" y="1190924"/>
              <a:ext cx="11553" cy="4903283"/>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1237128" y="1665379"/>
              <a:ext cx="6626712" cy="7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1237129" y="1791148"/>
              <a:ext cx="2140772" cy="855233"/>
              <a:chOff x="1237129" y="1791148"/>
              <a:chExt cx="2140772" cy="855233"/>
            </a:xfrm>
          </p:grpSpPr>
          <p:cxnSp>
            <p:nvCxnSpPr>
              <p:cNvPr id="51" name="曲線コネクタ 50"/>
              <p:cNvCxnSpPr/>
              <p:nvPr/>
            </p:nvCxnSpPr>
            <p:spPr>
              <a:xfrm>
                <a:off x="1237129" y="1791148"/>
                <a:ext cx="467958" cy="12700"/>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2" name="曲線コネクタ 51"/>
              <p:cNvCxnSpPr/>
              <p:nvPr/>
            </p:nvCxnSpPr>
            <p:spPr>
              <a:xfrm>
                <a:off x="1705087" y="1803848"/>
                <a:ext cx="575534" cy="185083"/>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3" name="曲線コネクタ 52"/>
              <p:cNvCxnSpPr/>
              <p:nvPr/>
            </p:nvCxnSpPr>
            <p:spPr>
              <a:xfrm>
                <a:off x="2277932" y="1988931"/>
                <a:ext cx="642769" cy="389125"/>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54" name="曲線コネクタ 53"/>
              <p:cNvCxnSpPr/>
              <p:nvPr/>
            </p:nvCxnSpPr>
            <p:spPr>
              <a:xfrm>
                <a:off x="2920701" y="2378056"/>
                <a:ext cx="457200" cy="268325"/>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grpSp>
        <p:cxnSp>
          <p:nvCxnSpPr>
            <p:cNvPr id="8" name="曲線コネクタ 7"/>
            <p:cNvCxnSpPr/>
            <p:nvPr/>
          </p:nvCxnSpPr>
          <p:spPr>
            <a:xfrm flipV="1">
              <a:off x="3377901" y="2641002"/>
              <a:ext cx="1075765" cy="11218"/>
            </a:xfrm>
            <a:prstGeom prst="curvedConnector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9" name="曲線コネクタ 8"/>
            <p:cNvCxnSpPr/>
            <p:nvPr/>
          </p:nvCxnSpPr>
          <p:spPr>
            <a:xfrm rot="16200000" flipH="1">
              <a:off x="4171661" y="2923775"/>
              <a:ext cx="1462272" cy="898263"/>
            </a:xfrm>
            <a:prstGeom prst="curvedConnector3">
              <a:avLst>
                <a:gd name="adj1" fmla="val 1813"/>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0" name="曲線コネクタ 9"/>
            <p:cNvCxnSpPr/>
            <p:nvPr/>
          </p:nvCxnSpPr>
          <p:spPr>
            <a:xfrm rot="16200000" flipH="1">
              <a:off x="4161490" y="2889993"/>
              <a:ext cx="1462272" cy="898263"/>
            </a:xfrm>
            <a:prstGeom prst="curvedConnector3">
              <a:avLst>
                <a:gd name="adj1" fmla="val 181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1264817" y="1753388"/>
              <a:ext cx="2501788" cy="849417"/>
              <a:chOff x="1898986" y="1491036"/>
              <a:chExt cx="2501788" cy="849417"/>
            </a:xfrm>
          </p:grpSpPr>
          <p:cxnSp>
            <p:nvCxnSpPr>
              <p:cNvPr id="47" name="曲線コネクタ 46"/>
              <p:cNvCxnSpPr/>
              <p:nvPr/>
            </p:nvCxnSpPr>
            <p:spPr>
              <a:xfrm>
                <a:off x="1898986" y="1491036"/>
                <a:ext cx="828974" cy="6884"/>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8" name="曲線コネクタ 47"/>
              <p:cNvCxnSpPr/>
              <p:nvPr/>
            </p:nvCxnSpPr>
            <p:spPr>
              <a:xfrm>
                <a:off x="2727960" y="1497920"/>
                <a:ext cx="575534" cy="185083"/>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9" name="曲線コネクタ 48"/>
              <p:cNvCxnSpPr/>
              <p:nvPr/>
            </p:nvCxnSpPr>
            <p:spPr>
              <a:xfrm>
                <a:off x="3300805" y="1683003"/>
                <a:ext cx="642769" cy="389125"/>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0" name="曲線コネクタ 49"/>
              <p:cNvCxnSpPr/>
              <p:nvPr/>
            </p:nvCxnSpPr>
            <p:spPr>
              <a:xfrm>
                <a:off x="3943574" y="2072128"/>
                <a:ext cx="457200" cy="268325"/>
              </a:xfrm>
              <a:prstGeom prst="curvedConnector3">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p:cNvCxnSpPr/>
            <p:nvPr/>
          </p:nvCxnSpPr>
          <p:spPr>
            <a:xfrm>
              <a:off x="3749039" y="2613647"/>
              <a:ext cx="744729"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1258008" y="1723995"/>
              <a:ext cx="3105372" cy="854561"/>
              <a:chOff x="3662979" y="1420051"/>
              <a:chExt cx="3105372" cy="854561"/>
            </a:xfrm>
          </p:grpSpPr>
          <p:cxnSp>
            <p:nvCxnSpPr>
              <p:cNvPr id="43" name="曲線コネクタ 42"/>
              <p:cNvCxnSpPr/>
              <p:nvPr/>
            </p:nvCxnSpPr>
            <p:spPr>
              <a:xfrm>
                <a:off x="3662979" y="1420051"/>
                <a:ext cx="1432558" cy="12028"/>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曲線コネクタ 43"/>
              <p:cNvCxnSpPr/>
              <p:nvPr/>
            </p:nvCxnSpPr>
            <p:spPr>
              <a:xfrm>
                <a:off x="5095537" y="1432079"/>
                <a:ext cx="575534" cy="185083"/>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曲線コネクタ 44"/>
              <p:cNvCxnSpPr/>
              <p:nvPr/>
            </p:nvCxnSpPr>
            <p:spPr>
              <a:xfrm>
                <a:off x="5668382" y="1617162"/>
                <a:ext cx="642769" cy="389125"/>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曲線コネクタ 45"/>
              <p:cNvCxnSpPr/>
              <p:nvPr/>
            </p:nvCxnSpPr>
            <p:spPr>
              <a:xfrm>
                <a:off x="6311151" y="2006287"/>
                <a:ext cx="457200" cy="268325"/>
              </a:xfrm>
              <a:prstGeom prst="curvedConnector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4" name="曲線コネクタ 13"/>
            <p:cNvCxnSpPr/>
            <p:nvPr/>
          </p:nvCxnSpPr>
          <p:spPr>
            <a:xfrm rot="16200000" flipH="1">
              <a:off x="4186978" y="2839957"/>
              <a:ext cx="1462272" cy="898263"/>
            </a:xfrm>
            <a:prstGeom prst="curvedConnector3">
              <a:avLst>
                <a:gd name="adj1" fmla="val 1813"/>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363380" y="2580354"/>
              <a:ext cx="1483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760677" y="2041701"/>
              <a:ext cx="461665" cy="554107"/>
            </a:xfrm>
            <a:prstGeom prst="rect">
              <a:avLst/>
            </a:prstGeom>
            <a:noFill/>
          </p:spPr>
          <p:txBody>
            <a:bodyPr vert="eaVert" wrap="square" rtlCol="0">
              <a:spAutoFit/>
            </a:bodyPr>
            <a:lstStyle/>
            <a:p>
              <a:r>
                <a:rPr kumimoji="1" lang="ja-JP" altLang="en-US" dirty="0">
                  <a:solidFill>
                    <a:srgbClr val="FF66CC"/>
                  </a:solidFill>
                </a:rPr>
                <a:t>侵入</a:t>
              </a:r>
            </a:p>
          </p:txBody>
        </p:sp>
        <p:sp>
          <p:nvSpPr>
            <p:cNvPr id="17" name="テキスト ボックス 16"/>
            <p:cNvSpPr txBox="1"/>
            <p:nvPr/>
          </p:nvSpPr>
          <p:spPr>
            <a:xfrm>
              <a:off x="2328263" y="2318754"/>
              <a:ext cx="461665" cy="1015663"/>
            </a:xfrm>
            <a:prstGeom prst="rect">
              <a:avLst/>
            </a:prstGeom>
            <a:noFill/>
          </p:spPr>
          <p:txBody>
            <a:bodyPr vert="eaVert" wrap="none" rtlCol="0">
              <a:spAutoFit/>
            </a:bodyPr>
            <a:lstStyle/>
            <a:p>
              <a:r>
                <a:rPr lang="ja-JP" altLang="en-US" dirty="0">
                  <a:solidFill>
                    <a:srgbClr val="FF66CC"/>
                  </a:solidFill>
                </a:rPr>
                <a:t>情報漏洩</a:t>
              </a:r>
              <a:endParaRPr kumimoji="1" lang="ja-JP" altLang="en-US" dirty="0">
                <a:solidFill>
                  <a:srgbClr val="FF66CC"/>
                </a:solidFill>
              </a:endParaRPr>
            </a:p>
          </p:txBody>
        </p:sp>
        <p:sp>
          <p:nvSpPr>
            <p:cNvPr id="18" name="テキスト ボックス 17"/>
            <p:cNvSpPr txBox="1"/>
            <p:nvPr/>
          </p:nvSpPr>
          <p:spPr>
            <a:xfrm>
              <a:off x="2851692" y="2617888"/>
              <a:ext cx="461665" cy="1015663"/>
            </a:xfrm>
            <a:prstGeom prst="rect">
              <a:avLst/>
            </a:prstGeom>
            <a:noFill/>
          </p:spPr>
          <p:txBody>
            <a:bodyPr vert="eaVert" wrap="none" rtlCol="0">
              <a:spAutoFit/>
            </a:bodyPr>
            <a:lstStyle/>
            <a:p>
              <a:r>
                <a:rPr lang="ja-JP" altLang="en-US" dirty="0">
                  <a:solidFill>
                    <a:srgbClr val="FF66CC"/>
                  </a:solidFill>
                </a:rPr>
                <a:t>爆弾設置</a:t>
              </a:r>
              <a:endParaRPr kumimoji="1" lang="ja-JP" altLang="en-US" dirty="0">
                <a:solidFill>
                  <a:srgbClr val="FF66CC"/>
                </a:solidFill>
              </a:endParaRPr>
            </a:p>
          </p:txBody>
        </p:sp>
        <p:sp>
          <p:nvSpPr>
            <p:cNvPr id="19" name="テキスト ボックス 18"/>
            <p:cNvSpPr txBox="1"/>
            <p:nvPr/>
          </p:nvSpPr>
          <p:spPr>
            <a:xfrm>
              <a:off x="4659432" y="2805047"/>
              <a:ext cx="461665" cy="1015663"/>
            </a:xfrm>
            <a:prstGeom prst="rect">
              <a:avLst/>
            </a:prstGeom>
            <a:noFill/>
          </p:spPr>
          <p:txBody>
            <a:bodyPr vert="eaVert" wrap="none" rtlCol="0">
              <a:spAutoFit/>
            </a:bodyPr>
            <a:lstStyle/>
            <a:p>
              <a:r>
                <a:rPr kumimoji="1" lang="ja-JP" altLang="en-US" dirty="0">
                  <a:solidFill>
                    <a:srgbClr val="FF66CC"/>
                  </a:solidFill>
                </a:rPr>
                <a:t>同時爆発</a:t>
              </a:r>
            </a:p>
          </p:txBody>
        </p:sp>
        <p:cxnSp>
          <p:nvCxnSpPr>
            <p:cNvPr id="20" name="直線矢印コネクタ 19"/>
            <p:cNvCxnSpPr>
              <a:endCxn id="21" idx="1"/>
            </p:cNvCxnSpPr>
            <p:nvPr/>
          </p:nvCxnSpPr>
          <p:spPr>
            <a:xfrm>
              <a:off x="2656339" y="2082675"/>
              <a:ext cx="955108" cy="9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611447" y="1907597"/>
              <a:ext cx="1800493" cy="369332"/>
            </a:xfrm>
            <a:prstGeom prst="rect">
              <a:avLst/>
            </a:prstGeom>
            <a:noFill/>
          </p:spPr>
          <p:txBody>
            <a:bodyPr wrap="none" rtlCol="0">
              <a:spAutoFit/>
            </a:bodyPr>
            <a:lstStyle/>
            <a:p>
              <a:r>
                <a:rPr kumimoji="1" lang="ja-JP" altLang="en-US" dirty="0">
                  <a:solidFill>
                    <a:srgbClr val="FF0000"/>
                  </a:solidFill>
                </a:rPr>
                <a:t>攻撃エリア拡大</a:t>
              </a:r>
            </a:p>
          </p:txBody>
        </p:sp>
        <p:sp>
          <p:nvSpPr>
            <p:cNvPr id="22" name="テキスト ボックス 21"/>
            <p:cNvSpPr txBox="1"/>
            <p:nvPr/>
          </p:nvSpPr>
          <p:spPr>
            <a:xfrm>
              <a:off x="6717278" y="1343489"/>
              <a:ext cx="646331" cy="369332"/>
            </a:xfrm>
            <a:prstGeom prst="rect">
              <a:avLst/>
            </a:prstGeom>
            <a:noFill/>
          </p:spPr>
          <p:txBody>
            <a:bodyPr wrap="none" rtlCol="0">
              <a:spAutoFit/>
            </a:bodyPr>
            <a:lstStyle/>
            <a:p>
              <a:r>
                <a:rPr kumimoji="1" lang="ja-JP" altLang="en-US" dirty="0"/>
                <a:t>時間</a:t>
              </a:r>
            </a:p>
          </p:txBody>
        </p:sp>
        <p:sp>
          <p:nvSpPr>
            <p:cNvPr id="23" name="テキスト ボックス 22"/>
            <p:cNvSpPr txBox="1"/>
            <p:nvPr/>
          </p:nvSpPr>
          <p:spPr>
            <a:xfrm>
              <a:off x="1335221" y="3121206"/>
              <a:ext cx="461665" cy="784830"/>
            </a:xfrm>
            <a:prstGeom prst="rect">
              <a:avLst/>
            </a:prstGeom>
            <a:noFill/>
          </p:spPr>
          <p:txBody>
            <a:bodyPr vert="eaVert" wrap="none" rtlCol="0">
              <a:spAutoFit/>
            </a:bodyPr>
            <a:lstStyle/>
            <a:p>
              <a:r>
                <a:rPr kumimoji="1" lang="ja-JP" altLang="en-US" dirty="0"/>
                <a:t>深刻度</a:t>
              </a:r>
            </a:p>
          </p:txBody>
        </p:sp>
        <p:cxnSp>
          <p:nvCxnSpPr>
            <p:cNvPr id="24" name="曲線コネクタ 23"/>
            <p:cNvCxnSpPr/>
            <p:nvPr/>
          </p:nvCxnSpPr>
          <p:spPr>
            <a:xfrm flipV="1">
              <a:off x="2115032" y="1705733"/>
              <a:ext cx="430708" cy="308078"/>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曲線コネクタ 24"/>
            <p:cNvCxnSpPr/>
            <p:nvPr/>
          </p:nvCxnSpPr>
          <p:spPr>
            <a:xfrm flipV="1">
              <a:off x="2707677" y="1712821"/>
              <a:ext cx="1050189" cy="804311"/>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グループ化 25"/>
            <p:cNvGrpSpPr/>
            <p:nvPr/>
          </p:nvGrpSpPr>
          <p:grpSpPr>
            <a:xfrm>
              <a:off x="1218080" y="1832639"/>
              <a:ext cx="1604271" cy="926699"/>
              <a:chOff x="1237129" y="1791148"/>
              <a:chExt cx="1604271" cy="926699"/>
            </a:xfrm>
          </p:grpSpPr>
          <p:cxnSp>
            <p:nvCxnSpPr>
              <p:cNvPr id="39" name="曲線コネクタ 38"/>
              <p:cNvCxnSpPr/>
              <p:nvPr/>
            </p:nvCxnSpPr>
            <p:spPr>
              <a:xfrm>
                <a:off x="1237129" y="1791148"/>
                <a:ext cx="467958" cy="12700"/>
              </a:xfrm>
              <a:prstGeom prst="curvedConnector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曲線コネクタ 39"/>
              <p:cNvCxnSpPr/>
              <p:nvPr/>
            </p:nvCxnSpPr>
            <p:spPr>
              <a:xfrm>
                <a:off x="1705087" y="1803848"/>
                <a:ext cx="495075" cy="196013"/>
              </a:xfrm>
              <a:prstGeom prst="curvedConnector3">
                <a:avLst>
                  <a:gd name="adj1" fmla="val 5869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曲線コネクタ 40"/>
              <p:cNvCxnSpPr/>
              <p:nvPr/>
            </p:nvCxnSpPr>
            <p:spPr>
              <a:xfrm rot="16200000" flipH="1">
                <a:off x="2165554" y="2017786"/>
                <a:ext cx="279923" cy="238336"/>
              </a:xfrm>
              <a:prstGeom prst="curvedConnector3">
                <a:avLst>
                  <a:gd name="adj1" fmla="val 7726"/>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曲線コネクタ 41"/>
              <p:cNvCxnSpPr/>
              <p:nvPr/>
            </p:nvCxnSpPr>
            <p:spPr>
              <a:xfrm rot="16200000" flipH="1">
                <a:off x="2412734" y="2289181"/>
                <a:ext cx="450463" cy="406869"/>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27" name="曲線コネクタ 26"/>
            <p:cNvCxnSpPr/>
            <p:nvPr/>
          </p:nvCxnSpPr>
          <p:spPr>
            <a:xfrm rot="16200000" flipH="1">
              <a:off x="2816748" y="2761950"/>
              <a:ext cx="450463" cy="406869"/>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曲線コネクタ 27"/>
            <p:cNvCxnSpPr/>
            <p:nvPr/>
          </p:nvCxnSpPr>
          <p:spPr>
            <a:xfrm rot="16200000" flipH="1">
              <a:off x="3206230" y="3109445"/>
              <a:ext cx="450463" cy="406869"/>
            </a:xfrm>
            <a:prstGeom prst="curvedConnector3">
              <a:avLst>
                <a:gd name="adj1" fmla="val 51194"/>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曲線コネクタ 28"/>
            <p:cNvCxnSpPr/>
            <p:nvPr/>
          </p:nvCxnSpPr>
          <p:spPr>
            <a:xfrm>
              <a:off x="3797783" y="3684501"/>
              <a:ext cx="630395" cy="389371"/>
            </a:xfrm>
            <a:prstGeom prst="curvedConnector3">
              <a:avLst>
                <a:gd name="adj1" fmla="val 54267"/>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p:nvPr/>
          </p:nvCxnSpPr>
          <p:spPr>
            <a:xfrm>
              <a:off x="3444308" y="3331753"/>
              <a:ext cx="381178" cy="352748"/>
            </a:xfrm>
            <a:prstGeom prst="curvedConnector3">
              <a:avLst>
                <a:gd name="adj1" fmla="val 5000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p:nvPr/>
          </p:nvCxnSpPr>
          <p:spPr>
            <a:xfrm rot="16200000" flipH="1">
              <a:off x="3938885" y="4581190"/>
              <a:ext cx="1956100" cy="962363"/>
            </a:xfrm>
            <a:prstGeom prst="curvedConnector3">
              <a:avLst>
                <a:gd name="adj1" fmla="val 504"/>
              </a:avLst>
            </a:prstGeom>
            <a:ln w="571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893028" y="3734995"/>
              <a:ext cx="2646878" cy="830997"/>
            </a:xfrm>
            <a:prstGeom prst="rect">
              <a:avLst/>
            </a:prstGeom>
            <a:noFill/>
          </p:spPr>
          <p:txBody>
            <a:bodyPr wrap="none" rtlCol="0">
              <a:spAutoFit/>
            </a:bodyPr>
            <a:lstStyle/>
            <a:p>
              <a:r>
                <a:rPr kumimoji="1" lang="ja-JP" altLang="en-US" sz="2400" b="1" dirty="0">
                  <a:solidFill>
                    <a:srgbClr val="FF0000"/>
                  </a:solidFill>
                </a:rPr>
                <a:t>攻撃による</a:t>
              </a:r>
              <a:endParaRPr kumimoji="1" lang="en-US" altLang="ja-JP" sz="2400" b="1" dirty="0">
                <a:solidFill>
                  <a:srgbClr val="FF0000"/>
                </a:solidFill>
              </a:endParaRPr>
            </a:p>
            <a:p>
              <a:r>
                <a:rPr kumimoji="1" lang="ja-JP" altLang="en-US" sz="2400" b="1" dirty="0">
                  <a:solidFill>
                    <a:srgbClr val="FF0000"/>
                  </a:solidFill>
                </a:rPr>
                <a:t>トータルの深刻度</a:t>
              </a:r>
            </a:p>
          </p:txBody>
        </p:sp>
        <p:cxnSp>
          <p:nvCxnSpPr>
            <p:cNvPr id="33" name="曲線コネクタ 32"/>
            <p:cNvCxnSpPr/>
            <p:nvPr/>
          </p:nvCxnSpPr>
          <p:spPr>
            <a:xfrm flipV="1">
              <a:off x="3207736" y="1686286"/>
              <a:ext cx="1526782" cy="1327472"/>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曲線コネクタ 33"/>
            <p:cNvCxnSpPr/>
            <p:nvPr/>
          </p:nvCxnSpPr>
          <p:spPr>
            <a:xfrm flipV="1">
              <a:off x="3857042" y="1733907"/>
              <a:ext cx="2229924" cy="1928045"/>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532208" y="3353217"/>
              <a:ext cx="800219" cy="461665"/>
            </a:xfrm>
            <a:prstGeom prst="rect">
              <a:avLst/>
            </a:prstGeom>
            <a:noFill/>
          </p:spPr>
          <p:txBody>
            <a:bodyPr wrap="none" rtlCol="0">
              <a:spAutoFit/>
            </a:bodyPr>
            <a:lstStyle/>
            <a:p>
              <a:r>
                <a:rPr kumimoji="1" lang="ja-JP" altLang="en-US" sz="2400" b="1" dirty="0">
                  <a:solidFill>
                    <a:srgbClr val="0070C0"/>
                  </a:solidFill>
                </a:rPr>
                <a:t>復旧</a:t>
              </a:r>
            </a:p>
          </p:txBody>
        </p:sp>
        <p:sp>
          <p:nvSpPr>
            <p:cNvPr id="36" name="フリーフォーム 35"/>
            <p:cNvSpPr/>
            <p:nvPr/>
          </p:nvSpPr>
          <p:spPr>
            <a:xfrm>
              <a:off x="5423433" y="5349541"/>
              <a:ext cx="1871830" cy="726142"/>
            </a:xfrm>
            <a:custGeom>
              <a:avLst/>
              <a:gdLst>
                <a:gd name="connsiteX0" fmla="*/ 0 w 1871830"/>
                <a:gd name="connsiteY0" fmla="*/ 726142 h 726142"/>
                <a:gd name="connsiteX1" fmla="*/ 505609 w 1871830"/>
                <a:gd name="connsiteY1" fmla="*/ 699248 h 726142"/>
                <a:gd name="connsiteX2" fmla="*/ 882127 w 1871830"/>
                <a:gd name="connsiteY2" fmla="*/ 570156 h 726142"/>
                <a:gd name="connsiteX3" fmla="*/ 1274781 w 1871830"/>
                <a:gd name="connsiteY3" fmla="*/ 419549 h 726142"/>
                <a:gd name="connsiteX4" fmla="*/ 1506070 w 1871830"/>
                <a:gd name="connsiteY4" fmla="*/ 268942 h 726142"/>
                <a:gd name="connsiteX5" fmla="*/ 1715845 w 1871830"/>
                <a:gd name="connsiteY5" fmla="*/ 112956 h 726142"/>
                <a:gd name="connsiteX6" fmla="*/ 1871830 w 1871830"/>
                <a:gd name="connsiteY6" fmla="*/ 0 h 7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830" h="726142">
                  <a:moveTo>
                    <a:pt x="0" y="726142"/>
                  </a:moveTo>
                  <a:cubicBezTo>
                    <a:pt x="179294" y="725694"/>
                    <a:pt x="358588" y="725246"/>
                    <a:pt x="505609" y="699248"/>
                  </a:cubicBezTo>
                  <a:cubicBezTo>
                    <a:pt x="652630" y="673250"/>
                    <a:pt x="753932" y="616772"/>
                    <a:pt x="882127" y="570156"/>
                  </a:cubicBezTo>
                  <a:cubicBezTo>
                    <a:pt x="1010322" y="523539"/>
                    <a:pt x="1170791" y="469751"/>
                    <a:pt x="1274781" y="419549"/>
                  </a:cubicBezTo>
                  <a:cubicBezTo>
                    <a:pt x="1378772" y="369347"/>
                    <a:pt x="1432559" y="320041"/>
                    <a:pt x="1506070" y="268942"/>
                  </a:cubicBezTo>
                  <a:cubicBezTo>
                    <a:pt x="1579581" y="217843"/>
                    <a:pt x="1654885" y="157780"/>
                    <a:pt x="1715845" y="112956"/>
                  </a:cubicBezTo>
                  <a:cubicBezTo>
                    <a:pt x="1776805" y="68132"/>
                    <a:pt x="1824317" y="34066"/>
                    <a:pt x="1871830"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7320579" y="4873214"/>
              <a:ext cx="446442" cy="457200"/>
            </a:xfrm>
            <a:custGeom>
              <a:avLst/>
              <a:gdLst>
                <a:gd name="connsiteX0" fmla="*/ 0 w 333487"/>
                <a:gd name="connsiteY0" fmla="*/ 317350 h 317350"/>
                <a:gd name="connsiteX1" fmla="*/ 145228 w 333487"/>
                <a:gd name="connsiteY1" fmla="*/ 209774 h 317350"/>
                <a:gd name="connsiteX2" fmla="*/ 199016 w 333487"/>
                <a:gd name="connsiteY2" fmla="*/ 139849 h 317350"/>
                <a:gd name="connsiteX3" fmla="*/ 333487 w 333487"/>
                <a:gd name="connsiteY3" fmla="*/ 0 h 317350"/>
              </a:gdLst>
              <a:ahLst/>
              <a:cxnLst>
                <a:cxn ang="0">
                  <a:pos x="connsiteX0" y="connsiteY0"/>
                </a:cxn>
                <a:cxn ang="0">
                  <a:pos x="connsiteX1" y="connsiteY1"/>
                </a:cxn>
                <a:cxn ang="0">
                  <a:pos x="connsiteX2" y="connsiteY2"/>
                </a:cxn>
                <a:cxn ang="0">
                  <a:pos x="connsiteX3" y="connsiteY3"/>
                </a:cxn>
              </a:cxnLst>
              <a:rect l="l" t="t" r="r" b="b"/>
              <a:pathLst>
                <a:path w="333487" h="317350">
                  <a:moveTo>
                    <a:pt x="0" y="317350"/>
                  </a:moveTo>
                  <a:cubicBezTo>
                    <a:pt x="56029" y="278353"/>
                    <a:pt x="112059" y="239357"/>
                    <a:pt x="145228" y="209774"/>
                  </a:cubicBezTo>
                  <a:cubicBezTo>
                    <a:pt x="178397" y="180191"/>
                    <a:pt x="167640" y="174811"/>
                    <a:pt x="199016" y="139849"/>
                  </a:cubicBezTo>
                  <a:cubicBezTo>
                    <a:pt x="230392" y="104887"/>
                    <a:pt x="281939" y="52443"/>
                    <a:pt x="333487" y="0"/>
                  </a:cubicBezTo>
                </a:path>
              </a:pathLst>
            </a:cu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曲線コネクタ 37"/>
            <p:cNvCxnSpPr/>
            <p:nvPr/>
          </p:nvCxnSpPr>
          <p:spPr>
            <a:xfrm flipV="1">
              <a:off x="4841602" y="1685240"/>
              <a:ext cx="3022238" cy="2401154"/>
            </a:xfrm>
            <a:prstGeom prst="curvedConnector3">
              <a:avLst>
                <a:gd name="adj1" fmla="val 50000"/>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テキスト ボックス 54"/>
          <p:cNvSpPr txBox="1"/>
          <p:nvPr/>
        </p:nvSpPr>
        <p:spPr>
          <a:xfrm>
            <a:off x="39796" y="6011181"/>
            <a:ext cx="9110186" cy="830997"/>
          </a:xfrm>
          <a:prstGeom prst="rect">
            <a:avLst/>
          </a:prstGeom>
          <a:noFill/>
        </p:spPr>
        <p:txBody>
          <a:bodyPr wrap="none" rtlCol="0">
            <a:spAutoFit/>
          </a:bodyPr>
          <a:lstStyle/>
          <a:p>
            <a:r>
              <a:rPr kumimoji="1" lang="ja-JP" altLang="en-US" sz="2400" b="1" dirty="0">
                <a:solidFill>
                  <a:srgbClr val="0070C0"/>
                </a:solidFill>
              </a:rPr>
              <a:t>複数個所で同時に被害を発生させることで、被害が甚大になる</a:t>
            </a:r>
            <a:endParaRPr kumimoji="1" lang="en-US" altLang="ja-JP" sz="2400" b="1" dirty="0">
              <a:solidFill>
                <a:srgbClr val="0070C0"/>
              </a:solidFill>
            </a:endParaRPr>
          </a:p>
          <a:p>
            <a:r>
              <a:rPr kumimoji="1" lang="ja-JP" altLang="en-US" sz="2400" b="1" dirty="0">
                <a:solidFill>
                  <a:srgbClr val="0070C0"/>
                </a:solidFill>
              </a:rPr>
              <a:t>（救急車も消防車も間に合わない）</a:t>
            </a:r>
            <a:r>
              <a:rPr kumimoji="1" lang="ja-JP" altLang="en-US" sz="2400" b="1" dirty="0">
                <a:solidFill>
                  <a:srgbClr val="FF0000"/>
                </a:solidFill>
              </a:rPr>
              <a:t>被害が発生する前になんとか</a:t>
            </a:r>
            <a:endParaRPr kumimoji="1" lang="ja-JP" altLang="en-US" b="1" dirty="0">
              <a:solidFill>
                <a:srgbClr val="FF0000"/>
              </a:solidFill>
            </a:endParaRPr>
          </a:p>
        </p:txBody>
      </p:sp>
      <p:sp>
        <p:nvSpPr>
          <p:cNvPr id="56" name="テキスト ボックス 55"/>
          <p:cNvSpPr txBox="1"/>
          <p:nvPr/>
        </p:nvSpPr>
        <p:spPr>
          <a:xfrm>
            <a:off x="5566698" y="1842335"/>
            <a:ext cx="3223315" cy="646331"/>
          </a:xfrm>
          <a:prstGeom prst="rect">
            <a:avLst/>
          </a:prstGeom>
          <a:noFill/>
        </p:spPr>
        <p:txBody>
          <a:bodyPr wrap="square" rtlCol="0">
            <a:spAutoFit/>
          </a:bodyPr>
          <a:lstStyle/>
          <a:p>
            <a:r>
              <a:rPr kumimoji="1" lang="ja-JP" altLang="en-US" dirty="0">
                <a:solidFill>
                  <a:srgbClr val="0070C0"/>
                </a:solidFill>
              </a:rPr>
              <a:t>プラント自体には、</a:t>
            </a:r>
            <a:endParaRPr kumimoji="1" lang="en-US" altLang="ja-JP" dirty="0">
              <a:solidFill>
                <a:srgbClr val="0070C0"/>
              </a:solidFill>
            </a:endParaRPr>
          </a:p>
          <a:p>
            <a:r>
              <a:rPr kumimoji="1" lang="ja-JP" altLang="en-US" dirty="0">
                <a:solidFill>
                  <a:srgbClr val="0070C0"/>
                </a:solidFill>
              </a:rPr>
              <a:t>変化がない状態からの復旧</a:t>
            </a:r>
          </a:p>
        </p:txBody>
      </p:sp>
      <p:sp>
        <p:nvSpPr>
          <p:cNvPr id="57" name="テキスト ボックス 56"/>
          <p:cNvSpPr txBox="1"/>
          <p:nvPr/>
        </p:nvSpPr>
        <p:spPr>
          <a:xfrm>
            <a:off x="5373693" y="4703168"/>
            <a:ext cx="3416320" cy="646331"/>
          </a:xfrm>
          <a:prstGeom prst="rect">
            <a:avLst/>
          </a:prstGeom>
          <a:noFill/>
        </p:spPr>
        <p:txBody>
          <a:bodyPr wrap="none" rtlCol="0">
            <a:spAutoFit/>
          </a:bodyPr>
          <a:lstStyle/>
          <a:p>
            <a:r>
              <a:rPr kumimoji="1" lang="ja-JP" altLang="en-US" dirty="0">
                <a:solidFill>
                  <a:srgbClr val="7030A0"/>
                </a:solidFill>
              </a:rPr>
              <a:t>プラントが破壊あるいは</a:t>
            </a:r>
            <a:endParaRPr kumimoji="1" lang="en-US" altLang="ja-JP" dirty="0">
              <a:solidFill>
                <a:srgbClr val="7030A0"/>
              </a:solidFill>
            </a:endParaRPr>
          </a:p>
          <a:p>
            <a:r>
              <a:rPr lang="ja-JP" altLang="en-US" dirty="0">
                <a:solidFill>
                  <a:srgbClr val="7030A0"/>
                </a:solidFill>
              </a:rPr>
              <a:t>停止させられた状態からの復</a:t>
            </a:r>
            <a:r>
              <a:rPr kumimoji="1" lang="ja-JP" altLang="en-US" dirty="0">
                <a:solidFill>
                  <a:srgbClr val="7030A0"/>
                </a:solidFill>
              </a:rPr>
              <a:t>旧</a:t>
            </a:r>
          </a:p>
        </p:txBody>
      </p:sp>
      <p:sp>
        <p:nvSpPr>
          <p:cNvPr id="58" name="角丸四角形吹き出し 57"/>
          <p:cNvSpPr/>
          <p:nvPr/>
        </p:nvSpPr>
        <p:spPr>
          <a:xfrm>
            <a:off x="5235193" y="3808682"/>
            <a:ext cx="3743237" cy="609600"/>
          </a:xfrm>
          <a:prstGeom prst="wedgeRoundRectCallout">
            <a:avLst>
              <a:gd name="adj1" fmla="val -46113"/>
              <a:gd name="adj2" fmla="val 98863"/>
              <a:gd name="adj3" fmla="val 16667"/>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7030A0"/>
                </a:solidFill>
              </a:rPr>
              <a:t>OT</a:t>
            </a:r>
            <a:r>
              <a:rPr kumimoji="1" lang="ja-JP" altLang="en-US" sz="2400" dirty="0">
                <a:solidFill>
                  <a:srgbClr val="7030A0"/>
                </a:solidFill>
              </a:rPr>
              <a:t>はここで初めて担当？</a:t>
            </a:r>
          </a:p>
        </p:txBody>
      </p:sp>
      <p:sp>
        <p:nvSpPr>
          <p:cNvPr id="59" name="角丸四角形吹き出し 58"/>
          <p:cNvSpPr/>
          <p:nvPr/>
        </p:nvSpPr>
        <p:spPr>
          <a:xfrm>
            <a:off x="6488428" y="2699510"/>
            <a:ext cx="2418903" cy="609600"/>
          </a:xfrm>
          <a:prstGeom prst="wedgeRoundRectCallout">
            <a:avLst>
              <a:gd name="adj1" fmla="val -29413"/>
              <a:gd name="adj2" fmla="val -88409"/>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rgbClr val="0070C0"/>
                </a:solidFill>
              </a:rPr>
              <a:t>IT</a:t>
            </a:r>
            <a:r>
              <a:rPr kumimoji="1" lang="ja-JP" altLang="en-US" sz="2400" dirty="0">
                <a:solidFill>
                  <a:srgbClr val="0070C0"/>
                </a:solidFill>
              </a:rPr>
              <a:t>のみの担当？</a:t>
            </a:r>
          </a:p>
        </p:txBody>
      </p:sp>
      <p:cxnSp>
        <p:nvCxnSpPr>
          <p:cNvPr id="60" name="曲線コネクタ 59"/>
          <p:cNvCxnSpPr/>
          <p:nvPr/>
        </p:nvCxnSpPr>
        <p:spPr>
          <a:xfrm>
            <a:off x="4175731" y="3885322"/>
            <a:ext cx="467958" cy="12700"/>
          </a:xfrm>
          <a:prstGeom prst="curvedConnector3">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846332" y="4536751"/>
            <a:ext cx="2723823" cy="1200329"/>
          </a:xfrm>
          <a:prstGeom prst="rect">
            <a:avLst/>
          </a:prstGeom>
          <a:noFill/>
        </p:spPr>
        <p:txBody>
          <a:bodyPr wrap="none" rtlCol="0">
            <a:spAutoFit/>
          </a:bodyPr>
          <a:lstStyle/>
          <a:p>
            <a:r>
              <a:rPr kumimoji="1" lang="ja-JP" altLang="en-US" dirty="0"/>
              <a:t>爆発前に検知することが</a:t>
            </a:r>
            <a:endParaRPr kumimoji="1" lang="en-US" altLang="ja-JP" dirty="0"/>
          </a:p>
          <a:p>
            <a:r>
              <a:rPr kumimoji="1" lang="ja-JP" altLang="en-US" dirty="0"/>
              <a:t>重要であるし、</a:t>
            </a:r>
            <a:endParaRPr kumimoji="1" lang="en-US" altLang="ja-JP" dirty="0"/>
          </a:p>
          <a:p>
            <a:r>
              <a:rPr kumimoji="1" lang="ja-JP" altLang="en-US" dirty="0"/>
              <a:t>多く爆弾を仕掛られる程</a:t>
            </a:r>
            <a:endParaRPr kumimoji="1" lang="en-US" altLang="ja-JP" dirty="0"/>
          </a:p>
          <a:p>
            <a:r>
              <a:rPr kumimoji="1" lang="ja-JP" altLang="en-US" dirty="0"/>
              <a:t>チャンスは多くなる</a:t>
            </a:r>
          </a:p>
        </p:txBody>
      </p:sp>
    </p:spTree>
    <p:extLst>
      <p:ext uri="{BB962C8B-B14F-4D97-AF65-F5344CB8AC3E}">
        <p14:creationId xmlns:p14="http://schemas.microsoft.com/office/powerpoint/2010/main" val="35004870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939799"/>
          </a:xfrm>
        </p:spPr>
        <p:txBody>
          <a:bodyPr/>
          <a:lstStyle/>
          <a:p>
            <a:r>
              <a:rPr kumimoji="1" lang="ja-JP" altLang="en-US" b="1" dirty="0">
                <a:solidFill>
                  <a:srgbClr val="0070C0"/>
                </a:solidFill>
                <a:latin typeface="+mn-ea"/>
                <a:ea typeface="+mn-ea"/>
              </a:rPr>
              <a:t>ゲームを開始する前に</a:t>
            </a:r>
          </a:p>
        </p:txBody>
      </p:sp>
      <p:sp>
        <p:nvSpPr>
          <p:cNvPr id="3" name="コンテンツ プレースホルダー 2"/>
          <p:cNvSpPr>
            <a:spLocks noGrp="1"/>
          </p:cNvSpPr>
          <p:nvPr>
            <p:ph idx="4294967295"/>
          </p:nvPr>
        </p:nvSpPr>
        <p:spPr>
          <a:xfrm>
            <a:off x="0" y="1825625"/>
            <a:ext cx="7886700" cy="4351338"/>
          </a:xfrm>
        </p:spPr>
        <p:txBody>
          <a:bodyPr/>
          <a:lstStyle/>
          <a:p>
            <a:r>
              <a:rPr lang="ja-JP" altLang="en-US" dirty="0"/>
              <a:t>各班で話し合い、役割を決めてください。</a:t>
            </a:r>
            <a:endParaRPr lang="en-US" altLang="ja-JP" dirty="0"/>
          </a:p>
        </p:txBody>
      </p:sp>
      <p:pic>
        <p:nvPicPr>
          <p:cNvPr id="5" name="図 4"/>
          <p:cNvPicPr>
            <a:picLocks noChangeAspect="1"/>
          </p:cNvPicPr>
          <p:nvPr/>
        </p:nvPicPr>
        <p:blipFill rotWithShape="1">
          <a:blip r:embed="rId3"/>
          <a:srcRect t="19710" r="235"/>
          <a:stretch/>
        </p:blipFill>
        <p:spPr>
          <a:xfrm>
            <a:off x="1661531" y="2469997"/>
            <a:ext cx="5820938" cy="3546088"/>
          </a:xfrm>
          <a:prstGeom prst="rect">
            <a:avLst/>
          </a:prstGeom>
        </p:spPr>
      </p:pic>
    </p:spTree>
    <p:extLst>
      <p:ext uri="{BB962C8B-B14F-4D97-AF65-F5344CB8AC3E}">
        <p14:creationId xmlns:p14="http://schemas.microsoft.com/office/powerpoint/2010/main" val="565710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solidFill>
                  <a:srgbClr val="0070C0"/>
                </a:solidFill>
                <a:latin typeface="+mn-ea"/>
                <a:ea typeface="+mn-ea"/>
              </a:rPr>
              <a:t>ゲームを開始する前に</a:t>
            </a:r>
          </a:p>
        </p:txBody>
      </p:sp>
      <p:sp>
        <p:nvSpPr>
          <p:cNvPr id="4" name="スライド番号プレースホルダー 3"/>
          <p:cNvSpPr>
            <a:spLocks noGrp="1"/>
          </p:cNvSpPr>
          <p:nvPr>
            <p:ph type="sldNum" sz="quarter" idx="12"/>
          </p:nvPr>
        </p:nvSpPr>
        <p:spPr/>
        <p:txBody>
          <a:bodyPr/>
          <a:lstStyle/>
          <a:p>
            <a:fld id="{6BA56727-FBE4-4150-A67F-8D3E9BCF0665}" type="slidenum">
              <a:rPr lang="ja-JP" altLang="en-US" smtClean="0"/>
              <a:pPr/>
              <a:t>81</a:t>
            </a:fld>
            <a:endParaRPr lang="ja-JP" altLang="en-US"/>
          </a:p>
        </p:txBody>
      </p:sp>
      <p:sp>
        <p:nvSpPr>
          <p:cNvPr id="3" name="コンテンツ プレースホルダー 2"/>
          <p:cNvSpPr>
            <a:spLocks noGrp="1"/>
          </p:cNvSpPr>
          <p:nvPr>
            <p:ph idx="4294967295"/>
          </p:nvPr>
        </p:nvSpPr>
        <p:spPr>
          <a:xfrm>
            <a:off x="0" y="1838325"/>
            <a:ext cx="7886700" cy="4351338"/>
          </a:xfrm>
        </p:spPr>
        <p:txBody>
          <a:bodyPr>
            <a:normAutofit/>
          </a:bodyPr>
          <a:lstStyle/>
          <a:p>
            <a:r>
              <a:rPr kumimoji="1" lang="ja-JP" altLang="en-US" dirty="0"/>
              <a:t>前提条件</a:t>
            </a:r>
            <a:endParaRPr kumimoji="1" lang="en-US" altLang="ja-JP" dirty="0"/>
          </a:p>
          <a:p>
            <a:pPr lvl="1"/>
            <a:r>
              <a:rPr lang="ja-JP" altLang="en-US" dirty="0"/>
              <a:t>ゲームは平和な日常から始まります。</a:t>
            </a:r>
            <a:endParaRPr lang="en-US" altLang="ja-JP" dirty="0"/>
          </a:p>
          <a:p>
            <a:pPr marL="457200" lvl="1" indent="0">
              <a:buNone/>
            </a:pPr>
            <a:endParaRPr kumimoji="1" lang="en-US" altLang="ja-JP" dirty="0"/>
          </a:p>
          <a:p>
            <a:r>
              <a:rPr lang="ja-JP" altLang="en-US" dirty="0"/>
              <a:t>ゲーム時間</a:t>
            </a:r>
            <a:endParaRPr lang="en-US" altLang="ja-JP" dirty="0"/>
          </a:p>
          <a:p>
            <a:pPr lvl="1"/>
            <a:r>
              <a:rPr lang="en-US" altLang="ja-JP" dirty="0"/>
              <a:t>10</a:t>
            </a:r>
            <a:r>
              <a:rPr kumimoji="1" lang="ja-JP" altLang="en-US" dirty="0"/>
              <a:t>分</a:t>
            </a:r>
            <a:endParaRPr kumimoji="1" lang="en-US" altLang="ja-JP" dirty="0"/>
          </a:p>
          <a:p>
            <a:pPr marL="457200" lvl="1" indent="0">
              <a:buNone/>
            </a:pPr>
            <a:endParaRPr kumimoji="1" lang="en-US" altLang="ja-JP" dirty="0"/>
          </a:p>
          <a:p>
            <a:r>
              <a:rPr lang="ja-JP" altLang="en-US" dirty="0"/>
              <a:t>目標</a:t>
            </a:r>
            <a:endParaRPr lang="en-US" altLang="ja-JP" dirty="0"/>
          </a:p>
          <a:p>
            <a:pPr lvl="1"/>
            <a:r>
              <a:rPr kumimoji="1" lang="ja-JP" altLang="en-US" dirty="0"/>
              <a:t>参加者間で効果的な連携</a:t>
            </a:r>
            <a:r>
              <a:rPr lang="ja-JP" altLang="en-US" dirty="0"/>
              <a:t>、</a:t>
            </a:r>
            <a:r>
              <a:rPr kumimoji="1" lang="ja-JP" altLang="en-US" dirty="0"/>
              <a:t>及び的確な意思決定行い、インシデントを収束させてください。</a:t>
            </a:r>
            <a:endParaRPr kumimoji="1" lang="en-US" altLang="ja-JP" dirty="0"/>
          </a:p>
        </p:txBody>
      </p:sp>
    </p:spTree>
    <p:extLst>
      <p:ext uri="{BB962C8B-B14F-4D97-AF65-F5344CB8AC3E}">
        <p14:creationId xmlns:p14="http://schemas.microsoft.com/office/powerpoint/2010/main" val="4017478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55127-A871-4C11-A8D4-492E1A6CAA84}"/>
              </a:ext>
            </a:extLst>
          </p:cNvPr>
          <p:cNvSpPr>
            <a:spLocks noGrp="1"/>
          </p:cNvSpPr>
          <p:nvPr>
            <p:ph type="title"/>
          </p:nvPr>
        </p:nvSpPr>
        <p:spPr>
          <a:xfrm>
            <a:off x="561975" y="117477"/>
            <a:ext cx="7886700" cy="777874"/>
          </a:xfrm>
        </p:spPr>
        <p:txBody>
          <a:bodyPr/>
          <a:lstStyle/>
          <a:p>
            <a:r>
              <a:rPr kumimoji="1" lang="ja-JP" altLang="en-US" b="1" dirty="0">
                <a:solidFill>
                  <a:srgbClr val="0070C0"/>
                </a:solidFill>
                <a:latin typeface="+mn-ea"/>
                <a:ea typeface="+mn-ea"/>
              </a:rPr>
              <a:t>演習シナリオの概説</a:t>
            </a:r>
          </a:p>
        </p:txBody>
      </p:sp>
      <p:sp>
        <p:nvSpPr>
          <p:cNvPr id="3" name="テキスト ボックス 2">
            <a:extLst>
              <a:ext uri="{FF2B5EF4-FFF2-40B4-BE49-F238E27FC236}">
                <a16:creationId xmlns:a16="http://schemas.microsoft.com/office/drawing/2014/main" id="{85A9B3A5-B6F7-47F1-97DD-213B11EE108E}"/>
              </a:ext>
            </a:extLst>
          </p:cNvPr>
          <p:cNvSpPr txBox="1"/>
          <p:nvPr/>
        </p:nvSpPr>
        <p:spPr>
          <a:xfrm>
            <a:off x="219075" y="1000126"/>
            <a:ext cx="9028033" cy="6001643"/>
          </a:xfrm>
          <a:prstGeom prst="rect">
            <a:avLst/>
          </a:prstGeom>
          <a:noFill/>
        </p:spPr>
        <p:txBody>
          <a:bodyPr wrap="square" rtlCol="0">
            <a:spAutoFit/>
          </a:bodyPr>
          <a:lstStyle/>
          <a:p>
            <a:r>
              <a:rPr kumimoji="1" lang="ja-JP" altLang="en-US" sz="2400" dirty="0"/>
              <a:t>セキュリティ対策の必要性に気づいてもらいたい場合には、</a:t>
            </a:r>
            <a:br>
              <a:rPr kumimoji="1" lang="en-US" altLang="ja-JP" sz="2400" dirty="0"/>
            </a:br>
            <a:r>
              <a:rPr kumimoji="1" lang="ja-JP" altLang="en-US" sz="2400" dirty="0"/>
              <a:t>シナリオの打ち合わせはなく、ゲームを開始するが、</a:t>
            </a:r>
            <a:endParaRPr kumimoji="1" lang="en-US" altLang="ja-JP" sz="2400" dirty="0"/>
          </a:p>
          <a:p>
            <a:r>
              <a:rPr kumimoji="1" lang="ja-JP" altLang="en-US" sz="2400" dirty="0"/>
              <a:t>今回、時間が短いので、開始前に、あらましを解説する。</a:t>
            </a:r>
            <a:endParaRPr kumimoji="1" lang="en-US" altLang="ja-JP" sz="2400" dirty="0"/>
          </a:p>
          <a:p>
            <a:endParaRPr kumimoji="1" lang="en-US" altLang="ja-JP" sz="2400" dirty="0"/>
          </a:p>
          <a:p>
            <a:r>
              <a:rPr kumimoji="1" lang="ja-JP" altLang="en-US" sz="2400" dirty="0"/>
              <a:t>深刻な被害を防ぐように、各担当で、対応いただきたい。</a:t>
            </a:r>
            <a:endParaRPr kumimoji="1" lang="en-US" altLang="ja-JP" sz="2400" dirty="0"/>
          </a:p>
          <a:p>
            <a:endParaRPr kumimoji="1" lang="en-US" altLang="ja-JP" sz="2400" dirty="0"/>
          </a:p>
          <a:p>
            <a:r>
              <a:rPr kumimoji="1" lang="ja-JP" altLang="en-US" sz="2400" b="1" dirty="0"/>
              <a:t>サイバー攻撃：外部からの侵入型</a:t>
            </a:r>
            <a:endParaRPr kumimoji="1" lang="en-US" altLang="ja-JP" sz="2400" b="1" dirty="0"/>
          </a:p>
          <a:p>
            <a:r>
              <a:rPr kumimoji="1" lang="ja-JP" altLang="en-US" sz="2400" b="1" dirty="0"/>
              <a:t>ねらい：越島エナジーのビジネス破綻</a:t>
            </a:r>
            <a:endParaRPr kumimoji="1" lang="en-US" altLang="ja-JP" sz="2400" b="1" dirty="0"/>
          </a:p>
          <a:p>
            <a:endParaRPr kumimoji="1" lang="en-US" altLang="ja-JP" sz="2400" b="1" dirty="0"/>
          </a:p>
          <a:p>
            <a:r>
              <a:rPr kumimoji="1" lang="ja-JP" altLang="en-US" sz="2400" b="1" dirty="0">
                <a:solidFill>
                  <a:srgbClr val="0000FF"/>
                </a:solidFill>
              </a:rPr>
              <a:t>１．フィッシングサイトを開設</a:t>
            </a:r>
            <a:endParaRPr kumimoji="1" lang="en-US" altLang="ja-JP" sz="2400" b="1" dirty="0">
              <a:solidFill>
                <a:srgbClr val="0000FF"/>
              </a:solidFill>
            </a:endParaRPr>
          </a:p>
          <a:p>
            <a:r>
              <a:rPr kumimoji="1" lang="ja-JP" altLang="en-US" sz="2400" b="1" dirty="0">
                <a:solidFill>
                  <a:schemeClr val="accent1">
                    <a:lumMod val="75000"/>
                  </a:schemeClr>
                </a:solidFill>
              </a:rPr>
              <a:t>２．社員に内部からアクセスさせ、通信トンネルを設置</a:t>
            </a:r>
            <a:endParaRPr kumimoji="1" lang="en-US" altLang="ja-JP" sz="2400" b="1" dirty="0">
              <a:solidFill>
                <a:schemeClr val="accent1">
                  <a:lumMod val="75000"/>
                </a:schemeClr>
              </a:solidFill>
            </a:endParaRPr>
          </a:p>
          <a:p>
            <a:r>
              <a:rPr kumimoji="1" lang="ja-JP" altLang="en-US" sz="2400" b="1" dirty="0">
                <a:solidFill>
                  <a:srgbClr val="0000FF"/>
                </a:solidFill>
              </a:rPr>
              <a:t>３．制御監視システム（</a:t>
            </a:r>
            <a:r>
              <a:rPr kumimoji="1" lang="en-US" altLang="ja-JP" sz="2400" b="1" dirty="0">
                <a:solidFill>
                  <a:srgbClr val="0000FF"/>
                </a:solidFill>
              </a:rPr>
              <a:t>SCADA)</a:t>
            </a:r>
            <a:r>
              <a:rPr kumimoji="1" lang="ja-JP" altLang="en-US" sz="2400" b="1" dirty="0">
                <a:solidFill>
                  <a:srgbClr val="0000FF"/>
                </a:solidFill>
              </a:rPr>
              <a:t>に侵入</a:t>
            </a:r>
            <a:endParaRPr kumimoji="1" lang="en-US" altLang="ja-JP" sz="2400" b="1" dirty="0">
              <a:solidFill>
                <a:srgbClr val="0000FF"/>
              </a:solidFill>
            </a:endParaRPr>
          </a:p>
          <a:p>
            <a:r>
              <a:rPr kumimoji="1" lang="ja-JP" altLang="en-US" sz="2400" b="1" dirty="0">
                <a:solidFill>
                  <a:schemeClr val="accent1">
                    <a:lumMod val="75000"/>
                  </a:schemeClr>
                </a:solidFill>
              </a:rPr>
              <a:t>４．暖房サービスを停止</a:t>
            </a:r>
            <a:endParaRPr kumimoji="1" lang="en-US" altLang="ja-JP" sz="2400" b="1" dirty="0">
              <a:solidFill>
                <a:schemeClr val="accent1">
                  <a:lumMod val="75000"/>
                </a:schemeClr>
              </a:solidFill>
            </a:endParaRPr>
          </a:p>
          <a:p>
            <a:r>
              <a:rPr kumimoji="1" lang="ja-JP" altLang="en-US" sz="2400" b="1" dirty="0">
                <a:solidFill>
                  <a:srgbClr val="0000FF"/>
                </a:solidFill>
              </a:rPr>
              <a:t>５．ポンプを破壊し、復旧の長期化</a:t>
            </a:r>
            <a:endParaRPr kumimoji="1" lang="en-US" altLang="ja-JP" sz="2400" b="1" dirty="0">
              <a:solidFill>
                <a:srgbClr val="0000FF"/>
              </a:solidFill>
            </a:endParaRPr>
          </a:p>
          <a:p>
            <a:r>
              <a:rPr kumimoji="1" lang="ja-JP" altLang="en-US" sz="2400" b="1" dirty="0">
                <a:solidFill>
                  <a:schemeClr val="accent1">
                    <a:lumMod val="75000"/>
                  </a:schemeClr>
                </a:solidFill>
              </a:rPr>
              <a:t>６．他工場においては、空焚きにより火災発生</a:t>
            </a:r>
            <a:endParaRPr kumimoji="1" lang="en-US" altLang="ja-JP" sz="2400" b="1" dirty="0">
              <a:solidFill>
                <a:schemeClr val="accent1">
                  <a:lumMod val="75000"/>
                </a:schemeClr>
              </a:solidFill>
            </a:endParaRPr>
          </a:p>
          <a:p>
            <a:endParaRPr kumimoji="1" lang="ja-JP" altLang="en-US" sz="2400" dirty="0"/>
          </a:p>
        </p:txBody>
      </p:sp>
    </p:spTree>
    <p:extLst>
      <p:ext uri="{BB962C8B-B14F-4D97-AF65-F5344CB8AC3E}">
        <p14:creationId xmlns:p14="http://schemas.microsoft.com/office/powerpoint/2010/main" val="664314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46208-EAF8-46E6-93A7-BCE528992262}"/>
              </a:ext>
            </a:extLst>
          </p:cNvPr>
          <p:cNvSpPr>
            <a:spLocks noGrp="1"/>
          </p:cNvSpPr>
          <p:nvPr>
            <p:ph type="ctrTitle"/>
          </p:nvPr>
        </p:nvSpPr>
        <p:spPr/>
        <p:txBody>
          <a:bodyPr/>
          <a:lstStyle/>
          <a:p>
            <a:r>
              <a:rPr kumimoji="1" lang="ja-JP" altLang="en-US" dirty="0">
                <a:latin typeface="Meiryo UI" panose="020B0604030504040204" pitchFamily="50" charset="-128"/>
                <a:ea typeface="Meiryo UI" panose="020B0604030504040204" pitchFamily="50" charset="-128"/>
              </a:rPr>
              <a:t>振り返り</a:t>
            </a:r>
            <a:r>
              <a:rPr lang="ja-JP" altLang="en-US" dirty="0">
                <a:latin typeface="Meiryo UI" panose="020B0604030504040204" pitchFamily="50" charset="-128"/>
                <a:ea typeface="Meiryo UI" panose="020B0604030504040204" pitchFamily="50" charset="-128"/>
              </a:rPr>
              <a:t>シート</a:t>
            </a:r>
            <a:endParaRPr kumimoji="1" lang="ja-JP" altLang="en-US" dirty="0">
              <a:latin typeface="Meiryo UI" panose="020B0604030504040204" pitchFamily="50" charset="-128"/>
              <a:ea typeface="Meiryo UI" panose="020B0604030504040204" pitchFamily="50" charset="-128"/>
            </a:endParaRPr>
          </a:p>
        </p:txBody>
      </p:sp>
      <p:sp>
        <p:nvSpPr>
          <p:cNvPr id="4" name="サブタイトル 3"/>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5239929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9470A-7E19-4083-A7AF-AB6794256DF8}"/>
              </a:ext>
            </a:extLst>
          </p:cNvPr>
          <p:cNvSpPr>
            <a:spLocks noGrp="1"/>
          </p:cNvSpPr>
          <p:nvPr>
            <p:ph type="title"/>
          </p:nvPr>
        </p:nvSpPr>
        <p:spPr/>
        <p:txBody>
          <a:bodyPr>
            <a:noAutofit/>
          </a:bodyPr>
          <a:lstStyle/>
          <a:p>
            <a:r>
              <a:rPr lang="ja-JP" altLang="en-US" sz="3200" dirty="0">
                <a:latin typeface="Meiryo UI" panose="020B0604030504040204" pitchFamily="50" charset="-128"/>
                <a:ea typeface="Meiryo UI" panose="020B0604030504040204" pitchFamily="50" charset="-128"/>
              </a:rPr>
              <a:t>振り返りシート出力方法</a:t>
            </a:r>
            <a:endParaRPr kumimoji="1" lang="ja-JP" altLang="en-US" sz="3200"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6E3FD070-46FE-4D98-A605-70BCF42B8AA5}"/>
              </a:ext>
            </a:extLst>
          </p:cNvPr>
          <p:cNvSpPr>
            <a:spLocks noGrp="1"/>
          </p:cNvSpPr>
          <p:nvPr>
            <p:ph idx="1"/>
          </p:nvPr>
        </p:nvSpPr>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右上のメニューより</a:t>
            </a:r>
            <a:r>
              <a:rPr lang="ja-JP" altLang="en-US" sz="2400" b="1" u="sng" dirty="0">
                <a:solidFill>
                  <a:srgbClr val="FF0000"/>
                </a:solidFill>
                <a:latin typeface="Meiryo UI" panose="020B0604030504040204" pitchFamily="50" charset="-128"/>
                <a:ea typeface="Meiryo UI" panose="020B0604030504040204" pitchFamily="50" charset="-128"/>
              </a:rPr>
              <a:t>振り返り</a:t>
            </a:r>
            <a:r>
              <a:rPr lang="ja-JP" altLang="en-US" sz="2400" dirty="0">
                <a:latin typeface="Meiryo UI" panose="020B0604030504040204" pitchFamily="50" charset="-128"/>
                <a:ea typeface="Meiryo UI" panose="020B0604030504040204" pitchFamily="50" charset="-128"/>
              </a:rPr>
              <a:t>をクリックすると、ワークフローが表示される</a:t>
            </a:r>
          </a:p>
          <a:p>
            <a:endParaRPr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8FF08BD-0149-4E92-8CB6-2BAC1B76F660}"/>
              </a:ext>
            </a:extLst>
          </p:cNvPr>
          <p:cNvSpPr>
            <a:spLocks noGrp="1"/>
          </p:cNvSpPr>
          <p:nvPr>
            <p:ph type="sldNum" sz="quarter" idx="12"/>
          </p:nvPr>
        </p:nvSpPr>
        <p:spPr/>
        <p:txBody>
          <a:bodyPr/>
          <a:lstStyle/>
          <a:p>
            <a:fld id="{6BA56727-FBE4-4150-A67F-8D3E9BCF0665}" type="slidenum">
              <a:rPr lang="ja-JP" altLang="en-US" smtClean="0">
                <a:latin typeface="Meiryo UI" panose="020B0604030504040204" pitchFamily="50" charset="-128"/>
                <a:ea typeface="Meiryo UI" panose="020B0604030504040204" pitchFamily="50" charset="-128"/>
              </a:rPr>
              <a:pPr/>
              <a:t>84</a:t>
            </a:fld>
            <a:endParaRPr lang="ja-JP" altLang="en-US">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41259" t="11718" r="1429" b="46565"/>
          <a:stretch/>
        </p:blipFill>
        <p:spPr>
          <a:xfrm>
            <a:off x="628650" y="2422126"/>
            <a:ext cx="5240618" cy="2145728"/>
          </a:xfrm>
          <a:prstGeom prst="rect">
            <a:avLst/>
          </a:prstGeom>
        </p:spPr>
      </p:pic>
      <p:pic>
        <p:nvPicPr>
          <p:cNvPr id="10" name="図 9"/>
          <p:cNvPicPr>
            <a:picLocks noChangeAspect="1"/>
          </p:cNvPicPr>
          <p:nvPr/>
        </p:nvPicPr>
        <p:blipFill>
          <a:blip r:embed="rId4"/>
          <a:stretch>
            <a:fillRect/>
          </a:stretch>
        </p:blipFill>
        <p:spPr>
          <a:xfrm>
            <a:off x="3659023" y="3614807"/>
            <a:ext cx="5417244" cy="2535802"/>
          </a:xfrm>
          <a:prstGeom prst="rect">
            <a:avLst/>
          </a:prstGeom>
        </p:spPr>
      </p:pic>
    </p:spTree>
    <p:extLst>
      <p:ext uri="{BB962C8B-B14F-4D97-AF65-F5344CB8AC3E}">
        <p14:creationId xmlns:p14="http://schemas.microsoft.com/office/powerpoint/2010/main" val="143528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振り返りシートの見方</a:t>
            </a:r>
          </a:p>
        </p:txBody>
      </p:sp>
      <p:pic>
        <p:nvPicPr>
          <p:cNvPr id="7" name="コンテンツ プレースホルダー 6">
            <a:extLst>
              <a:ext uri="{FF2B5EF4-FFF2-40B4-BE49-F238E27FC236}">
                <a16:creationId xmlns:a16="http://schemas.microsoft.com/office/drawing/2014/main" id="{7D652E91-976D-4A6A-BF60-13092DFD43B4}"/>
              </a:ext>
            </a:extLst>
          </p:cNvPr>
          <p:cNvPicPr>
            <a:picLocks noGrp="1" noChangeAspect="1"/>
          </p:cNvPicPr>
          <p:nvPr>
            <p:ph idx="1"/>
          </p:nvPr>
        </p:nvPicPr>
        <p:blipFill>
          <a:blip r:embed="rId3"/>
          <a:stretch>
            <a:fillRect/>
          </a:stretch>
        </p:blipFill>
        <p:spPr>
          <a:xfrm>
            <a:off x="723668" y="2797857"/>
            <a:ext cx="7572375" cy="2114550"/>
          </a:xfrm>
          <a:prstGeom prst="rect">
            <a:avLst/>
          </a:prstGeom>
        </p:spPr>
      </p:pic>
      <p:sp>
        <p:nvSpPr>
          <p:cNvPr id="4" name="テキスト ボックス 3">
            <a:extLst>
              <a:ext uri="{FF2B5EF4-FFF2-40B4-BE49-F238E27FC236}">
                <a16:creationId xmlns:a16="http://schemas.microsoft.com/office/drawing/2014/main" id="{1D89FDF1-640A-4967-A022-62787BEB8254}"/>
              </a:ext>
            </a:extLst>
          </p:cNvPr>
          <p:cNvSpPr txBox="1"/>
          <p:nvPr/>
        </p:nvSpPr>
        <p:spPr>
          <a:xfrm>
            <a:off x="781159" y="2340594"/>
            <a:ext cx="1242875" cy="461665"/>
          </a:xfrm>
          <a:prstGeom prst="rect">
            <a:avLst/>
          </a:prstGeom>
          <a:noFill/>
        </p:spPr>
        <p:txBody>
          <a:bodyPr wrap="square" rtlCol="0">
            <a:spAutoFit/>
          </a:bodyPr>
          <a:lstStyle/>
          <a:p>
            <a:r>
              <a:rPr kumimoji="1" lang="en-US" altLang="ja-JP" sz="2400" dirty="0"/>
              <a:t>Actor</a:t>
            </a:r>
            <a:r>
              <a:rPr kumimoji="1" lang="ja-JP" altLang="en-US" sz="2400" dirty="0"/>
              <a:t>名</a:t>
            </a:r>
          </a:p>
        </p:txBody>
      </p:sp>
      <p:sp>
        <p:nvSpPr>
          <p:cNvPr id="6" name="テキスト ボックス 5">
            <a:extLst>
              <a:ext uri="{FF2B5EF4-FFF2-40B4-BE49-F238E27FC236}">
                <a16:creationId xmlns:a16="http://schemas.microsoft.com/office/drawing/2014/main" id="{88338B1A-FF5B-4975-998B-4A757FE0AF22}"/>
              </a:ext>
            </a:extLst>
          </p:cNvPr>
          <p:cNvSpPr txBox="1"/>
          <p:nvPr/>
        </p:nvSpPr>
        <p:spPr>
          <a:xfrm>
            <a:off x="3880583" y="3561909"/>
            <a:ext cx="4415460" cy="461665"/>
          </a:xfrm>
          <a:prstGeom prst="rect">
            <a:avLst/>
          </a:prstGeom>
          <a:noFill/>
        </p:spPr>
        <p:txBody>
          <a:bodyPr wrap="square" rtlCol="0">
            <a:spAutoFit/>
          </a:bodyPr>
          <a:lstStyle/>
          <a:p>
            <a:r>
              <a:rPr kumimoji="1" lang="en-US" altLang="ja-JP" sz="2400" dirty="0"/>
              <a:t>Actor</a:t>
            </a:r>
            <a:r>
              <a:rPr kumimoji="1" lang="ja-JP" altLang="en-US" sz="2400" dirty="0"/>
              <a:t>全員に対してのメッセージ</a:t>
            </a:r>
          </a:p>
        </p:txBody>
      </p:sp>
      <p:sp>
        <p:nvSpPr>
          <p:cNvPr id="10" name="テキスト ボックス 9">
            <a:extLst>
              <a:ext uri="{FF2B5EF4-FFF2-40B4-BE49-F238E27FC236}">
                <a16:creationId xmlns:a16="http://schemas.microsoft.com/office/drawing/2014/main" id="{15E976CD-EA19-468C-A478-5A4B3C6F63A2}"/>
              </a:ext>
            </a:extLst>
          </p:cNvPr>
          <p:cNvSpPr txBox="1"/>
          <p:nvPr/>
        </p:nvSpPr>
        <p:spPr>
          <a:xfrm>
            <a:off x="1757780" y="4487921"/>
            <a:ext cx="4026024" cy="1200329"/>
          </a:xfrm>
          <a:prstGeom prst="rect">
            <a:avLst/>
          </a:prstGeom>
          <a:noFill/>
        </p:spPr>
        <p:txBody>
          <a:bodyPr wrap="square" rtlCol="0">
            <a:spAutoFit/>
          </a:bodyPr>
          <a:lstStyle/>
          <a:p>
            <a:r>
              <a:rPr kumimoji="1" lang="ja-JP" altLang="en-US" sz="2400" dirty="0"/>
              <a:t>矢印が出ている</a:t>
            </a:r>
            <a:r>
              <a:rPr kumimoji="1" lang="en-US" altLang="ja-JP" sz="2400" dirty="0"/>
              <a:t>Actor</a:t>
            </a:r>
            <a:r>
              <a:rPr kumimoji="1" lang="ja-JP" altLang="en-US" sz="2400" dirty="0"/>
              <a:t>から</a:t>
            </a:r>
            <a:br>
              <a:rPr kumimoji="1" lang="en-US" altLang="ja-JP" sz="2400" dirty="0"/>
            </a:br>
            <a:r>
              <a:rPr kumimoji="1" lang="ja-JP" altLang="en-US" sz="2400" dirty="0"/>
              <a:t>矢印の先がある</a:t>
            </a:r>
            <a:r>
              <a:rPr kumimoji="1" lang="en-US" altLang="ja-JP" sz="2400" dirty="0"/>
              <a:t>Actor</a:t>
            </a:r>
            <a:r>
              <a:rPr kumimoji="1" lang="ja-JP" altLang="en-US" sz="2400" dirty="0"/>
              <a:t>へ</a:t>
            </a:r>
            <a:br>
              <a:rPr kumimoji="1" lang="en-US" altLang="ja-JP" sz="2400" dirty="0"/>
            </a:br>
            <a:r>
              <a:rPr kumimoji="1" lang="ja-JP" altLang="en-US" sz="2400" dirty="0"/>
              <a:t>メッセージを送ったことを示す</a:t>
            </a:r>
          </a:p>
        </p:txBody>
      </p:sp>
      <p:sp>
        <p:nvSpPr>
          <p:cNvPr id="12" name="四角形: 角を丸くする 11">
            <a:extLst>
              <a:ext uri="{FF2B5EF4-FFF2-40B4-BE49-F238E27FC236}">
                <a16:creationId xmlns:a16="http://schemas.microsoft.com/office/drawing/2014/main" id="{34386CA9-1DAE-4CE1-8D3F-807FCB026760}"/>
              </a:ext>
            </a:extLst>
          </p:cNvPr>
          <p:cNvSpPr/>
          <p:nvPr/>
        </p:nvSpPr>
        <p:spPr>
          <a:xfrm>
            <a:off x="1437132" y="4110892"/>
            <a:ext cx="4260283" cy="16646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182276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CF7914E-F9A5-4295-BC3F-7266B20E9839}"/>
              </a:ext>
            </a:extLst>
          </p:cNvPr>
          <p:cNvSpPr/>
          <p:nvPr/>
        </p:nvSpPr>
        <p:spPr>
          <a:xfrm>
            <a:off x="129540" y="797510"/>
            <a:ext cx="9014460" cy="6124754"/>
          </a:xfrm>
          <a:prstGeom prst="rect">
            <a:avLst/>
          </a:prstGeom>
        </p:spPr>
        <p:txBody>
          <a:bodyPr wrap="square">
            <a:spAutoFit/>
          </a:bodyPr>
          <a:lstStyle/>
          <a:p>
            <a:r>
              <a:rPr kumimoji="1" lang="ja-JP" altLang="en-US" sz="2800" dirty="0"/>
              <a:t>シナリオを入れ替えながら、頻度高く実施できる</a:t>
            </a:r>
            <a:endParaRPr kumimoji="1" lang="en-US" altLang="ja-JP" sz="2800" dirty="0"/>
          </a:p>
          <a:p>
            <a:endParaRPr kumimoji="1" lang="en-US" altLang="ja-JP" sz="2800" dirty="0"/>
          </a:p>
          <a:p>
            <a:endParaRPr kumimoji="1" lang="en-US" altLang="ja-JP" sz="2800" dirty="0"/>
          </a:p>
          <a:p>
            <a:r>
              <a:rPr kumimoji="1" lang="ja-JP" altLang="en-US" sz="2800" dirty="0"/>
              <a:t>シナリオ作りは解説できませんでしたが、開発に協力させていただきます。</a:t>
            </a:r>
            <a:endParaRPr kumimoji="1" lang="en-US" altLang="ja-JP" sz="2800" dirty="0"/>
          </a:p>
          <a:p>
            <a:endParaRPr kumimoji="1" lang="en-US" altLang="ja-JP" sz="2800" dirty="0"/>
          </a:p>
          <a:p>
            <a:endParaRPr kumimoji="1" lang="en-US" altLang="ja-JP" sz="2800" dirty="0"/>
          </a:p>
          <a:p>
            <a:r>
              <a:rPr kumimoji="1" lang="ja-JP" altLang="en-US" sz="2800" b="1" dirty="0">
                <a:solidFill>
                  <a:srgbClr val="FF0000"/>
                </a:solidFill>
              </a:rPr>
              <a:t>このゲーム実施システムは、無償で公開する予定です</a:t>
            </a:r>
            <a:r>
              <a:rPr kumimoji="1" lang="ja-JP" altLang="en-US" sz="2800" dirty="0"/>
              <a:t>。</a:t>
            </a:r>
            <a:endParaRPr kumimoji="1" lang="en-US" altLang="ja-JP" sz="2800" dirty="0"/>
          </a:p>
          <a:p>
            <a:endParaRPr kumimoji="1" lang="en-US" altLang="ja-JP" sz="2800" dirty="0"/>
          </a:p>
          <a:p>
            <a:endParaRPr kumimoji="1" lang="en-US" altLang="ja-JP" sz="2800" dirty="0"/>
          </a:p>
          <a:p>
            <a:r>
              <a:rPr kumimoji="1" lang="ja-JP" altLang="en-US" sz="2800" dirty="0"/>
              <a:t>データを共有して、みんなで普及を促進することを願っております。</a:t>
            </a:r>
            <a:endParaRPr kumimoji="1" lang="en-US" altLang="ja-JP" sz="2800" dirty="0"/>
          </a:p>
          <a:p>
            <a:r>
              <a:rPr kumimoji="1" lang="ja-JP" altLang="en-US" sz="2800" dirty="0"/>
              <a:t>なにとぞご協力いただきますようお願いします。</a:t>
            </a:r>
            <a:endParaRPr kumimoji="1" lang="en-US" altLang="ja-JP" sz="2800" dirty="0"/>
          </a:p>
          <a:p>
            <a:endParaRPr kumimoji="1" lang="en-US" altLang="ja-JP" sz="2800" dirty="0"/>
          </a:p>
        </p:txBody>
      </p:sp>
    </p:spTree>
    <p:extLst>
      <p:ext uri="{BB962C8B-B14F-4D97-AF65-F5344CB8AC3E}">
        <p14:creationId xmlns:p14="http://schemas.microsoft.com/office/powerpoint/2010/main" val="3157026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8DBD4-2F68-425C-8C7D-A4FE09027D7C}"/>
              </a:ext>
            </a:extLst>
          </p:cNvPr>
          <p:cNvSpPr>
            <a:spLocks noGrp="1"/>
          </p:cNvSpPr>
          <p:nvPr>
            <p:ph type="title"/>
          </p:nvPr>
        </p:nvSpPr>
        <p:spPr>
          <a:xfrm>
            <a:off x="628650" y="681038"/>
            <a:ext cx="7886700" cy="1800225"/>
          </a:xfrm>
        </p:spPr>
        <p:txBody>
          <a:bodyPr>
            <a:normAutofit fontScale="90000"/>
          </a:bodyPr>
          <a:lstStyle/>
          <a:p>
            <a:pPr algn="ctr"/>
            <a:r>
              <a:rPr kumimoji="1" lang="ja-JP" altLang="en-US" b="1" dirty="0">
                <a:latin typeface="+mn-ea"/>
                <a:ea typeface="+mn-ea"/>
              </a:rPr>
              <a:t>お問い合わせ、ご意見は</a:t>
            </a:r>
            <a:br>
              <a:rPr kumimoji="1" lang="en-US" altLang="ja-JP" b="1" dirty="0">
                <a:latin typeface="+mn-ea"/>
                <a:ea typeface="+mn-ea"/>
              </a:rPr>
            </a:br>
            <a:r>
              <a:rPr kumimoji="1" lang="ja-JP" altLang="en-US" b="1" dirty="0">
                <a:latin typeface="+mn-ea"/>
                <a:ea typeface="+mn-ea"/>
              </a:rPr>
              <a:t>下記までお願いします</a:t>
            </a:r>
            <a:r>
              <a:rPr kumimoji="1" lang="ja-JP" altLang="en-US" dirty="0"/>
              <a:t>。</a:t>
            </a:r>
            <a:br>
              <a:rPr kumimoji="1" lang="en-US" altLang="ja-JP" dirty="0"/>
            </a:br>
            <a:r>
              <a:rPr kumimoji="1" lang="en-US" altLang="ja-JP" dirty="0">
                <a:solidFill>
                  <a:srgbClr val="FF0000"/>
                </a:solidFill>
              </a:rPr>
              <a:t>inquiry@manage.nitech.ac.jp</a:t>
            </a:r>
            <a:endParaRPr kumimoji="1" lang="ja-JP" altLang="en-US" dirty="0">
              <a:solidFill>
                <a:srgbClr val="FF0000"/>
              </a:solidFill>
            </a:endParaRPr>
          </a:p>
        </p:txBody>
      </p:sp>
      <p:sp>
        <p:nvSpPr>
          <p:cNvPr id="3" name="コンテンツ プレースホルダー 2">
            <a:extLst>
              <a:ext uri="{FF2B5EF4-FFF2-40B4-BE49-F238E27FC236}">
                <a16:creationId xmlns:a16="http://schemas.microsoft.com/office/drawing/2014/main" id="{497B1607-D8E2-4BBA-BBE7-26C82142809B}"/>
              </a:ext>
            </a:extLst>
          </p:cNvPr>
          <p:cNvSpPr>
            <a:spLocks noGrp="1"/>
          </p:cNvSpPr>
          <p:nvPr>
            <p:ph idx="1"/>
          </p:nvPr>
        </p:nvSpPr>
        <p:spPr>
          <a:xfrm>
            <a:off x="628650" y="2870199"/>
            <a:ext cx="8108950" cy="3484563"/>
          </a:xfrm>
        </p:spPr>
        <p:txBody>
          <a:bodyPr>
            <a:normAutofit/>
          </a:bodyPr>
          <a:lstStyle/>
          <a:p>
            <a:pPr marL="0" indent="0" algn="ctr">
              <a:buNone/>
            </a:pPr>
            <a:r>
              <a:rPr lang="ja-JP" altLang="en-US" sz="3200" dirty="0"/>
              <a:t>解説情報などは、以下に置いています。</a:t>
            </a:r>
            <a:endParaRPr kumimoji="1" lang="en-US" altLang="ja-JP" sz="3200" dirty="0"/>
          </a:p>
          <a:p>
            <a:pPr marL="0" indent="0" algn="ctr">
              <a:buNone/>
            </a:pPr>
            <a:r>
              <a:rPr lang="en-US" altLang="ja-JP" sz="3200" dirty="0">
                <a:solidFill>
                  <a:srgbClr val="0070C0"/>
                </a:solidFill>
                <a:hlinkClick r:id="rId3"/>
              </a:rPr>
              <a:t>http://www.manage.nitech.ac.jp/Security/</a:t>
            </a:r>
            <a:endParaRPr lang="en-US" altLang="ja-JP" sz="3200" dirty="0">
              <a:solidFill>
                <a:srgbClr val="0070C0"/>
              </a:solidFill>
            </a:endParaRPr>
          </a:p>
          <a:p>
            <a:pPr marL="0" indent="0" algn="ctr">
              <a:buNone/>
            </a:pPr>
            <a:r>
              <a:rPr lang="ja-JP" altLang="en-US" sz="3200" dirty="0">
                <a:solidFill>
                  <a:srgbClr val="0070C0"/>
                </a:solidFill>
              </a:rPr>
              <a:t>　　　　　　</a:t>
            </a:r>
            <a:r>
              <a:rPr lang="ja-JP" altLang="en-US" sz="3200" dirty="0">
                <a:solidFill>
                  <a:srgbClr val="FF0000"/>
                </a:solidFill>
              </a:rPr>
              <a:t>大文字の</a:t>
            </a:r>
            <a:r>
              <a:rPr lang="en-US" altLang="ja-JP" sz="3200" dirty="0">
                <a:solidFill>
                  <a:srgbClr val="FF0000"/>
                </a:solidFill>
              </a:rPr>
              <a:t>S </a:t>
            </a:r>
            <a:r>
              <a:rPr lang="ja-JP" altLang="en-US" sz="3200" dirty="0">
                <a:solidFill>
                  <a:srgbClr val="FF0000"/>
                </a:solidFill>
              </a:rPr>
              <a:t>↑</a:t>
            </a:r>
            <a:endParaRPr lang="en-US" altLang="ja-JP" sz="3200" dirty="0">
              <a:solidFill>
                <a:srgbClr val="FF0000"/>
              </a:solidFill>
            </a:endParaRPr>
          </a:p>
          <a:p>
            <a:pPr marL="0" indent="0" algn="ctr">
              <a:buNone/>
            </a:pPr>
            <a:endParaRPr kumimoji="1" lang="en-US" altLang="ja-JP" sz="3200" dirty="0">
              <a:solidFill>
                <a:srgbClr val="0070C0"/>
              </a:solidFill>
            </a:endParaRPr>
          </a:p>
          <a:p>
            <a:pPr marL="0" indent="0" algn="ctr">
              <a:buNone/>
            </a:pPr>
            <a:r>
              <a:rPr lang="ja-JP" altLang="en-US" sz="4000" b="1" dirty="0">
                <a:solidFill>
                  <a:srgbClr val="0070C0"/>
                </a:solidFill>
              </a:rPr>
              <a:t>本日は、ありがとうございました。</a:t>
            </a:r>
            <a:endParaRPr kumimoji="1" lang="ja-JP" altLang="en-US" sz="4000" b="1" dirty="0">
              <a:solidFill>
                <a:srgbClr val="0070C0"/>
              </a:solidFill>
            </a:endParaRPr>
          </a:p>
        </p:txBody>
      </p:sp>
    </p:spTree>
    <p:extLst>
      <p:ext uri="{BB962C8B-B14F-4D97-AF65-F5344CB8AC3E}">
        <p14:creationId xmlns:p14="http://schemas.microsoft.com/office/powerpoint/2010/main" val="87445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64A0D-82C5-4E00-9B4B-08B54A298053}"/>
              </a:ext>
            </a:extLst>
          </p:cNvPr>
          <p:cNvSpPr>
            <a:spLocks noGrp="1"/>
          </p:cNvSpPr>
          <p:nvPr>
            <p:ph type="title"/>
          </p:nvPr>
        </p:nvSpPr>
        <p:spPr>
          <a:xfrm>
            <a:off x="-1" y="0"/>
            <a:ext cx="9143999" cy="886968"/>
          </a:xfrm>
        </p:spPr>
        <p:txBody>
          <a:bodyPr>
            <a:normAutofit/>
          </a:bodyPr>
          <a:lstStyle/>
          <a:p>
            <a:pPr algn="ctr"/>
            <a:r>
              <a:rPr kumimoji="1" lang="ja-JP" altLang="en-US" sz="4000" b="1" dirty="0">
                <a:solidFill>
                  <a:schemeClr val="accent5">
                    <a:lumMod val="75000"/>
                  </a:schemeClr>
                </a:solidFill>
                <a:latin typeface="+mn-ea"/>
                <a:ea typeface="+mn-ea"/>
              </a:rPr>
              <a:t>セキュリティは破られる前提で対策を</a:t>
            </a:r>
          </a:p>
        </p:txBody>
      </p:sp>
      <p:sp>
        <p:nvSpPr>
          <p:cNvPr id="3" name="コンテンツ プレースホルダー 2">
            <a:extLst>
              <a:ext uri="{FF2B5EF4-FFF2-40B4-BE49-F238E27FC236}">
                <a16:creationId xmlns:a16="http://schemas.microsoft.com/office/drawing/2014/main" id="{37CBF09E-3C6F-40E5-B9EA-DD8FD806EA41}"/>
              </a:ext>
            </a:extLst>
          </p:cNvPr>
          <p:cNvSpPr>
            <a:spLocks noGrp="1"/>
          </p:cNvSpPr>
          <p:nvPr>
            <p:ph idx="1"/>
          </p:nvPr>
        </p:nvSpPr>
        <p:spPr>
          <a:xfrm>
            <a:off x="162308" y="907079"/>
            <a:ext cx="8951976" cy="5925019"/>
          </a:xfrm>
        </p:spPr>
        <p:txBody>
          <a:bodyPr>
            <a:normAutofit/>
          </a:bodyPr>
          <a:lstStyle/>
          <a:p>
            <a:pPr marL="0" indent="0">
              <a:buNone/>
            </a:pPr>
            <a:r>
              <a:rPr kumimoji="1" lang="ja-JP" altLang="en-US" b="1" dirty="0">
                <a:solidFill>
                  <a:srgbClr val="FF0000"/>
                </a:solidFill>
                <a:latin typeface="+mn-ea"/>
              </a:rPr>
              <a:t>産業系システムでの被害が現実のものに</a:t>
            </a:r>
            <a:endParaRPr kumimoji="1" lang="en-US" altLang="ja-JP" b="1" dirty="0">
              <a:solidFill>
                <a:srgbClr val="FF0000"/>
              </a:solidFill>
              <a:latin typeface="+mn-ea"/>
            </a:endParaRPr>
          </a:p>
          <a:p>
            <a:pPr marL="457200" lvl="1" indent="0">
              <a:lnSpc>
                <a:spcPct val="120000"/>
              </a:lnSpc>
              <a:buNone/>
            </a:pPr>
            <a:r>
              <a:rPr kumimoji="1" lang="en-US" altLang="ja-JP" dirty="0">
                <a:latin typeface="+mn-ea"/>
              </a:rPr>
              <a:t>2014</a:t>
            </a:r>
            <a:r>
              <a:rPr kumimoji="1" lang="ja-JP" altLang="en-US" dirty="0">
                <a:latin typeface="+mn-ea"/>
              </a:rPr>
              <a:t>年には、ドイツの製鉄所が壊滅的な被害</a:t>
            </a:r>
            <a:endParaRPr kumimoji="1" lang="en-US" altLang="ja-JP" dirty="0">
              <a:latin typeface="+mn-ea"/>
            </a:endParaRPr>
          </a:p>
          <a:p>
            <a:pPr marL="457200" lvl="1" indent="0">
              <a:buNone/>
            </a:pPr>
            <a:r>
              <a:rPr kumimoji="1" lang="en-US" altLang="ja-JP" dirty="0">
                <a:latin typeface="+mn-ea"/>
              </a:rPr>
              <a:t>2015</a:t>
            </a:r>
            <a:r>
              <a:rPr kumimoji="1" lang="ja-JP" altLang="en-US" dirty="0">
                <a:latin typeface="+mn-ea"/>
              </a:rPr>
              <a:t>年</a:t>
            </a:r>
            <a:r>
              <a:rPr kumimoji="1" lang="en-US" altLang="ja-JP" dirty="0">
                <a:latin typeface="+mn-ea"/>
              </a:rPr>
              <a:t>12</a:t>
            </a:r>
            <a:r>
              <a:rPr kumimoji="1" lang="ja-JP" altLang="en-US" dirty="0">
                <a:latin typeface="+mn-ea"/>
              </a:rPr>
              <a:t>月には、ウクライナの</a:t>
            </a:r>
            <a:r>
              <a:rPr kumimoji="1" lang="en-US" altLang="ja-JP" dirty="0">
                <a:latin typeface="+mn-ea"/>
              </a:rPr>
              <a:t>30</a:t>
            </a:r>
            <a:r>
              <a:rPr kumimoji="1" lang="ja-JP" altLang="en-US" dirty="0">
                <a:latin typeface="+mn-ea"/>
              </a:rPr>
              <a:t>変電所が同時に被害</a:t>
            </a:r>
            <a:endParaRPr kumimoji="1" lang="en-US" altLang="ja-JP" dirty="0">
              <a:latin typeface="+mn-ea"/>
            </a:endParaRPr>
          </a:p>
          <a:p>
            <a:pPr marL="457200" lvl="1" indent="0">
              <a:buNone/>
            </a:pPr>
            <a:r>
              <a:rPr lang="en-US" altLang="ja-JP" dirty="0">
                <a:latin typeface="+mn-ea"/>
              </a:rPr>
              <a:t>2017</a:t>
            </a:r>
            <a:r>
              <a:rPr lang="ja-JP" altLang="en-US" dirty="0">
                <a:latin typeface="+mn-ea"/>
              </a:rPr>
              <a:t>年には、</a:t>
            </a:r>
            <a:r>
              <a:rPr lang="en-US" altLang="ja-JP" dirty="0" err="1">
                <a:latin typeface="+mn-ea"/>
              </a:rPr>
              <a:t>WannaCray</a:t>
            </a:r>
            <a:r>
              <a:rPr lang="ja-JP" altLang="en-US" dirty="0">
                <a:latin typeface="+mn-ea"/>
              </a:rPr>
              <a:t>で、病院、電力会社、空港、</a:t>
            </a:r>
            <a:br>
              <a:rPr lang="en-US" altLang="ja-JP" dirty="0">
                <a:latin typeface="+mn-ea"/>
              </a:rPr>
            </a:br>
            <a:r>
              <a:rPr lang="ja-JP" altLang="en-US" dirty="0">
                <a:latin typeface="+mn-ea"/>
              </a:rPr>
              <a:t>　　　公共交通機関、中央銀行などインフラ施設も被害に</a:t>
            </a:r>
            <a:endParaRPr lang="en-US" altLang="ja-JP" dirty="0">
              <a:latin typeface="+mn-ea"/>
            </a:endParaRPr>
          </a:p>
          <a:p>
            <a:pPr marL="457200" lvl="1" indent="0">
              <a:buNone/>
            </a:pPr>
            <a:r>
              <a:rPr lang="en-US" altLang="ja-JP" dirty="0">
                <a:latin typeface="+mn-ea"/>
              </a:rPr>
              <a:t>2017</a:t>
            </a:r>
            <a:r>
              <a:rPr lang="ja-JP" altLang="en-US" dirty="0">
                <a:latin typeface="+mn-ea"/>
              </a:rPr>
              <a:t>年</a:t>
            </a:r>
            <a:r>
              <a:rPr lang="en-US" altLang="ja-JP" dirty="0">
                <a:latin typeface="+mn-ea"/>
              </a:rPr>
              <a:t>12</a:t>
            </a:r>
            <a:r>
              <a:rPr lang="ja-JP" altLang="en-US" dirty="0">
                <a:latin typeface="+mn-ea"/>
              </a:rPr>
              <a:t>月には、安全計装システム対象のマルウェアが</a:t>
            </a:r>
            <a:endParaRPr lang="en-US" altLang="ja-JP" dirty="0">
              <a:latin typeface="+mn-ea"/>
            </a:endParaRPr>
          </a:p>
          <a:p>
            <a:pPr marL="0" indent="0">
              <a:lnSpc>
                <a:spcPct val="100000"/>
              </a:lnSpc>
              <a:buNone/>
            </a:pPr>
            <a:endParaRPr lang="en-US" altLang="ja-JP" sz="1200" dirty="0">
              <a:latin typeface="+mn-ea"/>
            </a:endParaRPr>
          </a:p>
          <a:p>
            <a:pPr marL="0" indent="0">
              <a:buNone/>
            </a:pPr>
            <a:r>
              <a:rPr lang="ja-JP" altLang="en-US" b="1" dirty="0">
                <a:solidFill>
                  <a:srgbClr val="FF0000"/>
                </a:solidFill>
                <a:latin typeface="+mn-ea"/>
              </a:rPr>
              <a:t>サイバー攻撃のインシデントレスポンスの検討</a:t>
            </a:r>
            <a:endParaRPr lang="en-US" altLang="ja-JP" b="1" dirty="0">
              <a:solidFill>
                <a:srgbClr val="FF0000"/>
              </a:solidFill>
              <a:latin typeface="+mn-ea"/>
            </a:endParaRPr>
          </a:p>
          <a:p>
            <a:pPr marL="457200" lvl="1" indent="0">
              <a:buNone/>
            </a:pPr>
            <a:r>
              <a:rPr lang="ja-JP" altLang="en-US" dirty="0">
                <a:latin typeface="+mn-ea"/>
              </a:rPr>
              <a:t>破られたとしても、その後の対応で、</a:t>
            </a:r>
            <a:br>
              <a:rPr lang="en-US" altLang="ja-JP" dirty="0">
                <a:latin typeface="+mn-ea"/>
              </a:rPr>
            </a:br>
            <a:r>
              <a:rPr lang="ja-JP" altLang="en-US" dirty="0">
                <a:latin typeface="+mn-ea"/>
              </a:rPr>
              <a:t>被害の規模、復旧までの期間が大きく変化する。</a:t>
            </a:r>
            <a:endParaRPr lang="en-US" altLang="ja-JP" dirty="0">
              <a:latin typeface="+mn-ea"/>
            </a:endParaRPr>
          </a:p>
          <a:p>
            <a:pPr marL="457200" lvl="1" indent="0">
              <a:buNone/>
            </a:pPr>
            <a:br>
              <a:rPr lang="en-US" altLang="ja-JP" dirty="0">
                <a:latin typeface="+mn-ea"/>
              </a:rPr>
            </a:br>
            <a:r>
              <a:rPr lang="ja-JP" altLang="en-US" sz="2800" dirty="0">
                <a:latin typeface="+mn-ea"/>
              </a:rPr>
              <a:t>情報技術者だけでなく、組織的な連動が大切</a:t>
            </a:r>
            <a:endParaRPr lang="en-US" altLang="ja-JP" sz="2800" dirty="0">
              <a:latin typeface="+mn-ea"/>
            </a:endParaRPr>
          </a:p>
          <a:p>
            <a:pPr marL="457200" lvl="1" indent="0">
              <a:buNone/>
            </a:pPr>
            <a:endParaRPr lang="en-US" altLang="ja-JP" dirty="0">
              <a:latin typeface="+mn-ea"/>
            </a:endParaRPr>
          </a:p>
          <a:p>
            <a:pPr marL="457200" lvl="1" indent="0">
              <a:buNone/>
            </a:pPr>
            <a:endParaRPr lang="en-US" altLang="ja-JP" sz="500" dirty="0">
              <a:latin typeface="+mn-ea"/>
            </a:endParaRPr>
          </a:p>
          <a:p>
            <a:pPr marL="457200" lvl="1" indent="0">
              <a:buNone/>
            </a:pPr>
            <a:r>
              <a:rPr lang="ja-JP" altLang="en-US" dirty="0">
                <a:latin typeface="+mn-ea"/>
              </a:rPr>
              <a:t>　　　　</a:t>
            </a:r>
            <a:r>
              <a:rPr lang="ja-JP" altLang="en-US" sz="2800" b="1" dirty="0">
                <a:solidFill>
                  <a:srgbClr val="0000FF"/>
                </a:solidFill>
                <a:latin typeface="+mn-ea"/>
              </a:rPr>
              <a:t>サイバーインシデント対応演習</a:t>
            </a:r>
            <a:endParaRPr lang="en-US" altLang="ja-JP" b="1" dirty="0">
              <a:solidFill>
                <a:srgbClr val="0000FF"/>
              </a:solidFill>
              <a:latin typeface="+mn-ea"/>
            </a:endParaRPr>
          </a:p>
        </p:txBody>
      </p:sp>
      <p:pic>
        <p:nvPicPr>
          <p:cNvPr id="8" name="コンテンツ プレースホルダー 3">
            <a:extLst>
              <a:ext uri="{FF2B5EF4-FFF2-40B4-BE49-F238E27FC236}">
                <a16:creationId xmlns:a16="http://schemas.microsoft.com/office/drawing/2014/main" id="{F37B23FF-CF5D-4729-B54B-2B6B941DB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933" y="6353549"/>
            <a:ext cx="895351" cy="478550"/>
          </a:xfrm>
          <a:prstGeom prst="rect">
            <a:avLst/>
          </a:prstGeom>
          <a:ln w="12700" cap="flat" cmpd="sng" algn="ctr">
            <a:noFill/>
            <a:prstDash val="solid"/>
            <a:miter lim="800000"/>
          </a:ln>
        </p:spPr>
        <p:style>
          <a:lnRef idx="2">
            <a:schemeClr val="dk1"/>
          </a:lnRef>
          <a:fillRef idx="1">
            <a:schemeClr val="lt1"/>
          </a:fillRef>
          <a:effectRef idx="0">
            <a:schemeClr val="dk1"/>
          </a:effectRef>
          <a:fontRef idx="minor">
            <a:schemeClr val="dk1"/>
          </a:fontRef>
        </p:style>
      </p:pic>
      <p:sp>
        <p:nvSpPr>
          <p:cNvPr id="4" name="矢印: 下 3">
            <a:extLst>
              <a:ext uri="{FF2B5EF4-FFF2-40B4-BE49-F238E27FC236}">
                <a16:creationId xmlns:a16="http://schemas.microsoft.com/office/drawing/2014/main" id="{871E420D-B5DD-475F-A17A-E8DAECCE18D5}"/>
              </a:ext>
            </a:extLst>
          </p:cNvPr>
          <p:cNvSpPr/>
          <p:nvPr/>
        </p:nvSpPr>
        <p:spPr>
          <a:xfrm>
            <a:off x="3986782" y="5688334"/>
            <a:ext cx="585216" cy="420624"/>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683578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2284</TotalTime>
  <Words>6709</Words>
  <Application>Microsoft Office PowerPoint</Application>
  <PresentationFormat>画面に合わせる (4:3)</PresentationFormat>
  <Paragraphs>1184</Paragraphs>
  <Slides>87</Slides>
  <Notes>87</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87</vt:i4>
      </vt:variant>
    </vt:vector>
  </HeadingPairs>
  <TitlesOfParts>
    <vt:vector size="99" baseType="lpstr">
      <vt:lpstr>Meiryo UI</vt:lpstr>
      <vt:lpstr>ＭＳ Ｐゴシック</vt:lpstr>
      <vt:lpstr>ＭＳ 明朝</vt:lpstr>
      <vt:lpstr>游ゴシック</vt:lpstr>
      <vt:lpstr>游ゴシック Light</vt:lpstr>
      <vt:lpstr>Arial</vt:lpstr>
      <vt:lpstr>Calibri</vt:lpstr>
      <vt:lpstr>Calibri Light</vt:lpstr>
      <vt:lpstr>Showcard Gothic</vt:lpstr>
      <vt:lpstr>Times New Roman</vt:lpstr>
      <vt:lpstr>Wingdings</vt:lpstr>
      <vt:lpstr>Office テーマ</vt:lpstr>
      <vt:lpstr>制御システムに対する サイバーインシデント対応演習 　　　　　　　　　の提案</vt:lpstr>
      <vt:lpstr>自己紹介　橋本芳宏 　　　　　　　名古屋工業大学 社会工学科 経営システム分野　教授</vt:lpstr>
      <vt:lpstr>サイバー攻撃の手口は想定外でも起こることは想定できる</vt:lpstr>
      <vt:lpstr>サイバー攻撃の手口は想定外でも起こることは想定できる</vt:lpstr>
      <vt:lpstr>様々なプログラムがセキュリティホール候補</vt:lpstr>
      <vt:lpstr>開発時はセキュアと思っても…</vt:lpstr>
      <vt:lpstr>標的型攻撃(ｻｲﾊﾞｰﾃﾛﾘｽﾄ)には早期検知が必須</vt:lpstr>
      <vt:lpstr>標的型攻撃(ｻｲﾊﾞｰﾃﾛﾘｽﾄ)には早期検知が必須</vt:lpstr>
      <vt:lpstr>セキュリティは破られる前提で対策を</vt:lpstr>
      <vt:lpstr>既存のサイバーインシデント対応演習</vt:lpstr>
      <vt:lpstr>インシデントレスポンス演習の位置づけ</vt:lpstr>
      <vt:lpstr>演習開発ってたいへんなのに、たくさんできる?</vt:lpstr>
      <vt:lpstr>制御系セキュリティの個別性と共通性(1)</vt:lpstr>
      <vt:lpstr>制御系セキュリティの個別性と共通性(2)</vt:lpstr>
      <vt:lpstr>事業所に適した演習作成の問題点</vt:lpstr>
      <vt:lpstr>演習ベースとなる攻撃シナリオの選定</vt:lpstr>
      <vt:lpstr>演習ベースとなる攻撃シナリオの選定</vt:lpstr>
      <vt:lpstr>制御系サイバーインシデント対応演習推進システム  </vt:lpstr>
      <vt:lpstr>演習実施構成</vt:lpstr>
      <vt:lpstr>参加者用演習コンソール</vt:lpstr>
      <vt:lpstr>参加者用演習コンソール</vt:lpstr>
      <vt:lpstr>振り返りシートの出力</vt:lpstr>
      <vt:lpstr>演習で用いるシナリオ例(1)</vt:lpstr>
      <vt:lpstr>演習で用いるシナリオ例(2)</vt:lpstr>
      <vt:lpstr>演習コンソールの使い方</vt:lpstr>
      <vt:lpstr>説明の流れ</vt:lpstr>
      <vt:lpstr>環境構築 </vt:lpstr>
      <vt:lpstr>ログイン 1/3</vt:lpstr>
      <vt:lpstr>ログイン　2/3</vt:lpstr>
      <vt:lpstr>ログイン　3/3</vt:lpstr>
      <vt:lpstr>説明の流れ</vt:lpstr>
      <vt:lpstr>演習コンソールでできること</vt:lpstr>
      <vt:lpstr>演習コンソールの位置づけ</vt:lpstr>
      <vt:lpstr>演習の構成</vt:lpstr>
      <vt:lpstr>演習コンソール画面の見方   - 演習コンソールの基本画面</vt:lpstr>
      <vt:lpstr>演習コンソール画面の見方   - イベントの種類</vt:lpstr>
      <vt:lpstr>演習コンソール画面の見方   - イベントの見方 （1/７）</vt:lpstr>
      <vt:lpstr>演習コンソール画面の見方   - イベントの見方 （2/７）</vt:lpstr>
      <vt:lpstr>演習コンソール画面の見方   - イベントの見方 （3/７）</vt:lpstr>
      <vt:lpstr>演習コンソール画面の見方   - イベントの見方 （4/７）</vt:lpstr>
      <vt:lpstr>演習コンソール画面の見方   - イベントの見方 （5/７）</vt:lpstr>
      <vt:lpstr>演習コンソール画面の見方   - イベントの見方 （6/７）</vt:lpstr>
      <vt:lpstr>PowerPoint プレゼンテーション</vt:lpstr>
      <vt:lpstr>説明の流れ</vt:lpstr>
      <vt:lpstr>演習コンソール画面の使い方   - 新規アクションの作成方法</vt:lpstr>
      <vt:lpstr>演習コンソール画面の使い方   - 新規アクションの作成方法</vt:lpstr>
      <vt:lpstr>演習コンソール画面の使い方   - Box作成手順</vt:lpstr>
      <vt:lpstr>Box作成手順 　①アクションの選択(必須)</vt:lpstr>
      <vt:lpstr>Box作成手順 　②Toの選択(必須)</vt:lpstr>
      <vt:lpstr>Box作成手順 　③ CCの選択(任意) </vt:lpstr>
      <vt:lpstr>Box作成手順 　④返信元の選択 </vt:lpstr>
      <vt:lpstr>Box作成手順 　④返信元の選択 </vt:lpstr>
      <vt:lpstr>Box作成手順   ⑤インシデント情報の選択</vt:lpstr>
      <vt:lpstr>Box作成手順   ⑤インシデント情報の選択</vt:lpstr>
      <vt:lpstr>Box作成手順 　⑥メッセージの入力</vt:lpstr>
      <vt:lpstr>返信/転送の作成方法　その1</vt:lpstr>
      <vt:lpstr>返信/転送の作成方法　その1</vt:lpstr>
      <vt:lpstr>返信/転送の作成方法　その1</vt:lpstr>
      <vt:lpstr>返信の作成方法　その２</vt:lpstr>
      <vt:lpstr>その他</vt:lpstr>
      <vt:lpstr>その他：前提条件の参照機能</vt:lpstr>
      <vt:lpstr>その他：マーキング機能</vt:lpstr>
      <vt:lpstr>その他：絞り込み機能</vt:lpstr>
      <vt:lpstr>説明の流れ</vt:lpstr>
      <vt:lpstr>注意事項</vt:lpstr>
      <vt:lpstr>注意事項：アクションに関して</vt:lpstr>
      <vt:lpstr>注意事項：自動応答ユーザーに関して</vt:lpstr>
      <vt:lpstr>振り返りシート</vt:lpstr>
      <vt:lpstr>振り返りシート出力方法</vt:lpstr>
      <vt:lpstr>振り返りシートの見方</vt:lpstr>
      <vt:lpstr>PowerPoint プレゼンテーション</vt:lpstr>
      <vt:lpstr>演習対象企業</vt:lpstr>
      <vt:lpstr>越島エナジーが保有するプラント ～温水循環システム～</vt:lpstr>
      <vt:lpstr>手動弁</vt:lpstr>
      <vt:lpstr>運転体制のイメージ図</vt:lpstr>
      <vt:lpstr>ネットワーク構成</vt:lpstr>
      <vt:lpstr>担当して頂くロール(赤枠)</vt:lpstr>
      <vt:lpstr>役割</vt:lpstr>
      <vt:lpstr>連絡体制</vt:lpstr>
      <vt:lpstr>ゲームを開始する前に</vt:lpstr>
      <vt:lpstr>ゲームを開始する前に</vt:lpstr>
      <vt:lpstr>演習シナリオの概説</vt:lpstr>
      <vt:lpstr>振り返りシート</vt:lpstr>
      <vt:lpstr>振り返りシート出力方法</vt:lpstr>
      <vt:lpstr>振り返りシートの見方</vt:lpstr>
      <vt:lpstr>PowerPoint プレゼンテーション</vt:lpstr>
      <vt:lpstr>お問い合わせ、ご意見は 下記までお願いします。 inquiry@manage.nitech.ac.jp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インシデント対応演習のねらい</dc:title>
  <dc:creator>橋本　芳宏</dc:creator>
  <cp:lastModifiedBy>Hashimoto Yoshihiro</cp:lastModifiedBy>
  <cp:revision>152</cp:revision>
  <cp:lastPrinted>2018-11-09T01:35:58Z</cp:lastPrinted>
  <dcterms:created xsi:type="dcterms:W3CDTF">2018-03-03T13:59:59Z</dcterms:created>
  <dcterms:modified xsi:type="dcterms:W3CDTF">2018-11-11T04:10:11Z</dcterms:modified>
</cp:coreProperties>
</file>